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70" r:id="rId3"/>
    <p:sldMasterId id="2147483671"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Lst>
  <p:sldSz cy="5143500" cx="9144000"/>
  <p:notesSz cx="6858000" cy="9144000"/>
  <p:embeddedFontLst>
    <p:embeddedFont>
      <p:font typeface="Proxima Nova"/>
      <p:regular r:id="rId56"/>
      <p:bold r:id="rId57"/>
      <p:italic r:id="rId58"/>
      <p:boldItalic r:id="rId5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font" Target="fonts/ProximaNova-bold.fntdata"/><Relationship Id="rId12" Type="http://schemas.openxmlformats.org/officeDocument/2006/relationships/slide" Target="slides/slide7.xml"/><Relationship Id="rId56" Type="http://schemas.openxmlformats.org/officeDocument/2006/relationships/font" Target="fonts/ProximaNova-regular.fntdata"/><Relationship Id="rId15" Type="http://schemas.openxmlformats.org/officeDocument/2006/relationships/slide" Target="slides/slide10.xml"/><Relationship Id="rId59" Type="http://schemas.openxmlformats.org/officeDocument/2006/relationships/font" Target="fonts/ProximaNova-boldItalic.fntdata"/><Relationship Id="rId14" Type="http://schemas.openxmlformats.org/officeDocument/2006/relationships/slide" Target="slides/slide9.xml"/><Relationship Id="rId58" Type="http://schemas.openxmlformats.org/officeDocument/2006/relationships/font" Target="fonts/ProximaNova-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 name="Shape 100"/>
        <p:cNvGrpSpPr/>
        <p:nvPr/>
      </p:nvGrpSpPr>
      <p:grpSpPr>
        <a:xfrm>
          <a:off x="0" y="0"/>
          <a:ext cx="0" cy="0"/>
          <a:chOff x="0" y="0"/>
          <a:chExt cx="0" cy="0"/>
        </a:xfrm>
      </p:grpSpPr>
      <p:sp>
        <p:nvSpPr>
          <p:cNvPr id="101" name="Shape 101"/>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102" name="Shape 10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0" name="Shape 160"/>
        <p:cNvGrpSpPr/>
        <p:nvPr/>
      </p:nvGrpSpPr>
      <p:grpSpPr>
        <a:xfrm>
          <a:off x="0" y="0"/>
          <a:ext cx="0" cy="0"/>
          <a:chOff x="0" y="0"/>
          <a:chExt cx="0" cy="0"/>
        </a:xfrm>
      </p:grpSpPr>
      <p:sp>
        <p:nvSpPr>
          <p:cNvPr id="161" name="Shape 16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2" name="Shape 16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7" name="Shape 167"/>
        <p:cNvGrpSpPr/>
        <p:nvPr/>
      </p:nvGrpSpPr>
      <p:grpSpPr>
        <a:xfrm>
          <a:off x="0" y="0"/>
          <a:ext cx="0" cy="0"/>
          <a:chOff x="0" y="0"/>
          <a:chExt cx="0" cy="0"/>
        </a:xfrm>
      </p:grpSpPr>
      <p:sp>
        <p:nvSpPr>
          <p:cNvPr id="168" name="Shape 16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9" name="Shape 16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3" name="Shape 173"/>
        <p:cNvGrpSpPr/>
        <p:nvPr/>
      </p:nvGrpSpPr>
      <p:grpSpPr>
        <a:xfrm>
          <a:off x="0" y="0"/>
          <a:ext cx="0" cy="0"/>
          <a:chOff x="0" y="0"/>
          <a:chExt cx="0" cy="0"/>
        </a:xfrm>
      </p:grpSpPr>
      <p:sp>
        <p:nvSpPr>
          <p:cNvPr id="174" name="Shape 17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5" name="Shape 17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8" name="Shape 178"/>
        <p:cNvGrpSpPr/>
        <p:nvPr/>
      </p:nvGrpSpPr>
      <p:grpSpPr>
        <a:xfrm>
          <a:off x="0" y="0"/>
          <a:ext cx="0" cy="0"/>
          <a:chOff x="0" y="0"/>
          <a:chExt cx="0" cy="0"/>
        </a:xfrm>
      </p:grpSpPr>
      <p:sp>
        <p:nvSpPr>
          <p:cNvPr id="179" name="Shape 17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0" name="Shape 18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3" name="Shape 183"/>
        <p:cNvGrpSpPr/>
        <p:nvPr/>
      </p:nvGrpSpPr>
      <p:grpSpPr>
        <a:xfrm>
          <a:off x="0" y="0"/>
          <a:ext cx="0" cy="0"/>
          <a:chOff x="0" y="0"/>
          <a:chExt cx="0" cy="0"/>
        </a:xfrm>
      </p:grpSpPr>
      <p:sp>
        <p:nvSpPr>
          <p:cNvPr id="184" name="Shape 18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5" name="Shape 18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9" name="Shape 189"/>
        <p:cNvGrpSpPr/>
        <p:nvPr/>
      </p:nvGrpSpPr>
      <p:grpSpPr>
        <a:xfrm>
          <a:off x="0" y="0"/>
          <a:ext cx="0" cy="0"/>
          <a:chOff x="0" y="0"/>
          <a:chExt cx="0" cy="0"/>
        </a:xfrm>
      </p:grpSpPr>
      <p:sp>
        <p:nvSpPr>
          <p:cNvPr id="190" name="Shape 190"/>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191" name="Shape 19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Essa técnica é aclamada por quem faz phishing. E é a mais comum, eu posso entrar no google com vocês agora e eu sei que vou achar um site vulnerável a reflected xss em um curto espaço de tempo</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8" name="Shape 198"/>
        <p:cNvGrpSpPr/>
        <p:nvPr/>
      </p:nvGrpSpPr>
      <p:grpSpPr>
        <a:xfrm>
          <a:off x="0" y="0"/>
          <a:ext cx="0" cy="0"/>
          <a:chOff x="0" y="0"/>
          <a:chExt cx="0" cy="0"/>
        </a:xfrm>
      </p:grpSpPr>
      <p:sp>
        <p:nvSpPr>
          <p:cNvPr id="199" name="Shape 19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0" name="Shape 20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4" name="Shape 204"/>
        <p:cNvGrpSpPr/>
        <p:nvPr/>
      </p:nvGrpSpPr>
      <p:grpSpPr>
        <a:xfrm>
          <a:off x="0" y="0"/>
          <a:ext cx="0" cy="0"/>
          <a:chOff x="0" y="0"/>
          <a:chExt cx="0" cy="0"/>
        </a:xfrm>
      </p:grpSpPr>
      <p:sp>
        <p:nvSpPr>
          <p:cNvPr id="205" name="Shape 20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6" name="Shape 20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0" name="Shape 210"/>
        <p:cNvGrpSpPr/>
        <p:nvPr/>
      </p:nvGrpSpPr>
      <p:grpSpPr>
        <a:xfrm>
          <a:off x="0" y="0"/>
          <a:ext cx="0" cy="0"/>
          <a:chOff x="0" y="0"/>
          <a:chExt cx="0" cy="0"/>
        </a:xfrm>
      </p:grpSpPr>
      <p:sp>
        <p:nvSpPr>
          <p:cNvPr id="211" name="Shape 211"/>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212" name="Shape 21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Essa técnica é aclamada por quem faz phishing. E é a mais comum, eu posso entrar no google com vocês agora e eu sei que vou achar um site vulnerável a reflected xss em um curto espaço de tempo</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7" name="Shape 217"/>
        <p:cNvGrpSpPr/>
        <p:nvPr/>
      </p:nvGrpSpPr>
      <p:grpSpPr>
        <a:xfrm>
          <a:off x="0" y="0"/>
          <a:ext cx="0" cy="0"/>
          <a:chOff x="0" y="0"/>
          <a:chExt cx="0" cy="0"/>
        </a:xfrm>
      </p:grpSpPr>
      <p:sp>
        <p:nvSpPr>
          <p:cNvPr id="218" name="Shape 21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9" name="Shape 21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 name="Shape 109"/>
        <p:cNvGrpSpPr/>
        <p:nvPr/>
      </p:nvGrpSpPr>
      <p:grpSpPr>
        <a:xfrm>
          <a:off x="0" y="0"/>
          <a:ext cx="0" cy="0"/>
          <a:chOff x="0" y="0"/>
          <a:chExt cx="0" cy="0"/>
        </a:xfrm>
      </p:grpSpPr>
      <p:sp>
        <p:nvSpPr>
          <p:cNvPr id="110" name="Shape 11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1" name="Shape 11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3" name="Shape 223"/>
        <p:cNvGrpSpPr/>
        <p:nvPr/>
      </p:nvGrpSpPr>
      <p:grpSpPr>
        <a:xfrm>
          <a:off x="0" y="0"/>
          <a:ext cx="0" cy="0"/>
          <a:chOff x="0" y="0"/>
          <a:chExt cx="0" cy="0"/>
        </a:xfrm>
      </p:grpSpPr>
      <p:sp>
        <p:nvSpPr>
          <p:cNvPr id="224" name="Shape 224"/>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225" name="Shape 22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8" name="Shape 228"/>
        <p:cNvGrpSpPr/>
        <p:nvPr/>
      </p:nvGrpSpPr>
      <p:grpSpPr>
        <a:xfrm>
          <a:off x="0" y="0"/>
          <a:ext cx="0" cy="0"/>
          <a:chOff x="0" y="0"/>
          <a:chExt cx="0" cy="0"/>
        </a:xfrm>
      </p:grpSpPr>
      <p:sp>
        <p:nvSpPr>
          <p:cNvPr id="229" name="Shape 229"/>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230" name="Shape 23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5" name="Shape 235"/>
        <p:cNvGrpSpPr/>
        <p:nvPr/>
      </p:nvGrpSpPr>
      <p:grpSpPr>
        <a:xfrm>
          <a:off x="0" y="0"/>
          <a:ext cx="0" cy="0"/>
          <a:chOff x="0" y="0"/>
          <a:chExt cx="0" cy="0"/>
        </a:xfrm>
      </p:grpSpPr>
      <p:sp>
        <p:nvSpPr>
          <p:cNvPr id="236" name="Shape 23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7" name="Shape 23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1" name="Shape 241"/>
        <p:cNvGrpSpPr/>
        <p:nvPr/>
      </p:nvGrpSpPr>
      <p:grpSpPr>
        <a:xfrm>
          <a:off x="0" y="0"/>
          <a:ext cx="0" cy="0"/>
          <a:chOff x="0" y="0"/>
          <a:chExt cx="0" cy="0"/>
        </a:xfrm>
      </p:grpSpPr>
      <p:sp>
        <p:nvSpPr>
          <p:cNvPr id="242" name="Shape 24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3" name="Shape 24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7" name="Shape 247"/>
        <p:cNvGrpSpPr/>
        <p:nvPr/>
      </p:nvGrpSpPr>
      <p:grpSpPr>
        <a:xfrm>
          <a:off x="0" y="0"/>
          <a:ext cx="0" cy="0"/>
          <a:chOff x="0" y="0"/>
          <a:chExt cx="0" cy="0"/>
        </a:xfrm>
      </p:grpSpPr>
      <p:sp>
        <p:nvSpPr>
          <p:cNvPr id="248" name="Shape 24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9" name="Shape 24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2" name="Shape 252"/>
        <p:cNvGrpSpPr/>
        <p:nvPr/>
      </p:nvGrpSpPr>
      <p:grpSpPr>
        <a:xfrm>
          <a:off x="0" y="0"/>
          <a:ext cx="0" cy="0"/>
          <a:chOff x="0" y="0"/>
          <a:chExt cx="0" cy="0"/>
        </a:xfrm>
      </p:grpSpPr>
      <p:sp>
        <p:nvSpPr>
          <p:cNvPr id="253" name="Shape 253"/>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254" name="Shape 25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9" name="Shape 259"/>
        <p:cNvGrpSpPr/>
        <p:nvPr/>
      </p:nvGrpSpPr>
      <p:grpSpPr>
        <a:xfrm>
          <a:off x="0" y="0"/>
          <a:ext cx="0" cy="0"/>
          <a:chOff x="0" y="0"/>
          <a:chExt cx="0" cy="0"/>
        </a:xfrm>
      </p:grpSpPr>
      <p:sp>
        <p:nvSpPr>
          <p:cNvPr id="260" name="Shape 26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1" name="Shape 26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4" name="Shape 264"/>
        <p:cNvGrpSpPr/>
        <p:nvPr/>
      </p:nvGrpSpPr>
      <p:grpSpPr>
        <a:xfrm>
          <a:off x="0" y="0"/>
          <a:ext cx="0" cy="0"/>
          <a:chOff x="0" y="0"/>
          <a:chExt cx="0" cy="0"/>
        </a:xfrm>
      </p:grpSpPr>
      <p:sp>
        <p:nvSpPr>
          <p:cNvPr id="265" name="Shape 26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6" name="Shape 26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9" name="Shape 269"/>
        <p:cNvGrpSpPr/>
        <p:nvPr/>
      </p:nvGrpSpPr>
      <p:grpSpPr>
        <a:xfrm>
          <a:off x="0" y="0"/>
          <a:ext cx="0" cy="0"/>
          <a:chOff x="0" y="0"/>
          <a:chExt cx="0" cy="0"/>
        </a:xfrm>
      </p:grpSpPr>
      <p:sp>
        <p:nvSpPr>
          <p:cNvPr id="270" name="Shape 27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71" name="Shape 27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4" name="Shape 274"/>
        <p:cNvGrpSpPr/>
        <p:nvPr/>
      </p:nvGrpSpPr>
      <p:grpSpPr>
        <a:xfrm>
          <a:off x="0" y="0"/>
          <a:ext cx="0" cy="0"/>
          <a:chOff x="0" y="0"/>
          <a:chExt cx="0" cy="0"/>
        </a:xfrm>
      </p:grpSpPr>
      <p:sp>
        <p:nvSpPr>
          <p:cNvPr id="275" name="Shape 27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76" name="Shape 27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5" name="Shape 115"/>
        <p:cNvGrpSpPr/>
        <p:nvPr/>
      </p:nvGrpSpPr>
      <p:grpSpPr>
        <a:xfrm>
          <a:off x="0" y="0"/>
          <a:ext cx="0" cy="0"/>
          <a:chOff x="0" y="0"/>
          <a:chExt cx="0" cy="0"/>
        </a:xfrm>
      </p:grpSpPr>
      <p:sp>
        <p:nvSpPr>
          <p:cNvPr id="116" name="Shape 11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7" name="Shape 11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Explicando um pouco sobre o Nome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0" name="Shape 280"/>
        <p:cNvGrpSpPr/>
        <p:nvPr/>
      </p:nvGrpSpPr>
      <p:grpSpPr>
        <a:xfrm>
          <a:off x="0" y="0"/>
          <a:ext cx="0" cy="0"/>
          <a:chOff x="0" y="0"/>
          <a:chExt cx="0" cy="0"/>
        </a:xfrm>
      </p:grpSpPr>
      <p:sp>
        <p:nvSpPr>
          <p:cNvPr id="281" name="Shape 28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82" name="Shape 28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5" name="Shape 285"/>
        <p:cNvGrpSpPr/>
        <p:nvPr/>
      </p:nvGrpSpPr>
      <p:grpSpPr>
        <a:xfrm>
          <a:off x="0" y="0"/>
          <a:ext cx="0" cy="0"/>
          <a:chOff x="0" y="0"/>
          <a:chExt cx="0" cy="0"/>
        </a:xfrm>
      </p:grpSpPr>
      <p:sp>
        <p:nvSpPr>
          <p:cNvPr id="286" name="Shape 28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87" name="Shape 28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1" name="Shape 291"/>
        <p:cNvGrpSpPr/>
        <p:nvPr/>
      </p:nvGrpSpPr>
      <p:grpSpPr>
        <a:xfrm>
          <a:off x="0" y="0"/>
          <a:ext cx="0" cy="0"/>
          <a:chOff x="0" y="0"/>
          <a:chExt cx="0" cy="0"/>
        </a:xfrm>
      </p:grpSpPr>
      <p:sp>
        <p:nvSpPr>
          <p:cNvPr id="292" name="Shape 29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93" name="Shape 29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6" name="Shape 296"/>
        <p:cNvGrpSpPr/>
        <p:nvPr/>
      </p:nvGrpSpPr>
      <p:grpSpPr>
        <a:xfrm>
          <a:off x="0" y="0"/>
          <a:ext cx="0" cy="0"/>
          <a:chOff x="0" y="0"/>
          <a:chExt cx="0" cy="0"/>
        </a:xfrm>
      </p:grpSpPr>
      <p:sp>
        <p:nvSpPr>
          <p:cNvPr id="297" name="Shape 29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98" name="Shape 29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1" name="Shape 301"/>
        <p:cNvGrpSpPr/>
        <p:nvPr/>
      </p:nvGrpSpPr>
      <p:grpSpPr>
        <a:xfrm>
          <a:off x="0" y="0"/>
          <a:ext cx="0" cy="0"/>
          <a:chOff x="0" y="0"/>
          <a:chExt cx="0" cy="0"/>
        </a:xfrm>
      </p:grpSpPr>
      <p:sp>
        <p:nvSpPr>
          <p:cNvPr id="302" name="Shape 30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03" name="Shape 30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6" name="Shape 306"/>
        <p:cNvGrpSpPr/>
        <p:nvPr/>
      </p:nvGrpSpPr>
      <p:grpSpPr>
        <a:xfrm>
          <a:off x="0" y="0"/>
          <a:ext cx="0" cy="0"/>
          <a:chOff x="0" y="0"/>
          <a:chExt cx="0" cy="0"/>
        </a:xfrm>
      </p:grpSpPr>
      <p:sp>
        <p:nvSpPr>
          <p:cNvPr id="307" name="Shape 307"/>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308" name="Shape 30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1" name="Shape 311"/>
        <p:cNvGrpSpPr/>
        <p:nvPr/>
      </p:nvGrpSpPr>
      <p:grpSpPr>
        <a:xfrm>
          <a:off x="0" y="0"/>
          <a:ext cx="0" cy="0"/>
          <a:chOff x="0" y="0"/>
          <a:chExt cx="0" cy="0"/>
        </a:xfrm>
      </p:grpSpPr>
      <p:sp>
        <p:nvSpPr>
          <p:cNvPr id="312" name="Shape 312"/>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313" name="Shape 31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9" name="Shape 319"/>
        <p:cNvGrpSpPr/>
        <p:nvPr/>
      </p:nvGrpSpPr>
      <p:grpSpPr>
        <a:xfrm>
          <a:off x="0" y="0"/>
          <a:ext cx="0" cy="0"/>
          <a:chOff x="0" y="0"/>
          <a:chExt cx="0" cy="0"/>
        </a:xfrm>
      </p:grpSpPr>
      <p:sp>
        <p:nvSpPr>
          <p:cNvPr id="320" name="Shape 32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21" name="Shape 32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4" name="Shape 324"/>
        <p:cNvGrpSpPr/>
        <p:nvPr/>
      </p:nvGrpSpPr>
      <p:grpSpPr>
        <a:xfrm>
          <a:off x="0" y="0"/>
          <a:ext cx="0" cy="0"/>
          <a:chOff x="0" y="0"/>
          <a:chExt cx="0" cy="0"/>
        </a:xfrm>
      </p:grpSpPr>
      <p:sp>
        <p:nvSpPr>
          <p:cNvPr id="325" name="Shape 325"/>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326" name="Shape 32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2" name="Shape 332"/>
        <p:cNvGrpSpPr/>
        <p:nvPr/>
      </p:nvGrpSpPr>
      <p:grpSpPr>
        <a:xfrm>
          <a:off x="0" y="0"/>
          <a:ext cx="0" cy="0"/>
          <a:chOff x="0" y="0"/>
          <a:chExt cx="0" cy="0"/>
        </a:xfrm>
      </p:grpSpPr>
      <p:sp>
        <p:nvSpPr>
          <p:cNvPr id="333" name="Shape 333"/>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334" name="Shape 33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 name="Shape 120"/>
        <p:cNvGrpSpPr/>
        <p:nvPr/>
      </p:nvGrpSpPr>
      <p:grpSpPr>
        <a:xfrm>
          <a:off x="0" y="0"/>
          <a:ext cx="0" cy="0"/>
          <a:chOff x="0" y="0"/>
          <a:chExt cx="0" cy="0"/>
        </a:xfrm>
      </p:grpSpPr>
      <p:sp>
        <p:nvSpPr>
          <p:cNvPr id="121" name="Shape 12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2" name="Shape 12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É engraçado que sempre que você pega um livro de segurança digital, seja ele de, sei la, como usar o wireshark até pentest, o primeiro capítulo é sempre o mesmo: como baixar e instalar o kali linux. Infelizmente isso é necessário estar em todo material, porque sempre precisamos partir de algum lugar, e por mais que essa palestra demante alguns conhecimentos mais técnicos, partimos também do básico: o que caralhos é Cross Site Scripting.</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0" name="Shape 340"/>
        <p:cNvGrpSpPr/>
        <p:nvPr/>
      </p:nvGrpSpPr>
      <p:grpSpPr>
        <a:xfrm>
          <a:off x="0" y="0"/>
          <a:ext cx="0" cy="0"/>
          <a:chOff x="0" y="0"/>
          <a:chExt cx="0" cy="0"/>
        </a:xfrm>
      </p:grpSpPr>
      <p:sp>
        <p:nvSpPr>
          <p:cNvPr id="341" name="Shape 34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42" name="Shape 34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5" name="Shape 345"/>
        <p:cNvGrpSpPr/>
        <p:nvPr/>
      </p:nvGrpSpPr>
      <p:grpSpPr>
        <a:xfrm>
          <a:off x="0" y="0"/>
          <a:ext cx="0" cy="0"/>
          <a:chOff x="0" y="0"/>
          <a:chExt cx="0" cy="0"/>
        </a:xfrm>
      </p:grpSpPr>
      <p:sp>
        <p:nvSpPr>
          <p:cNvPr id="346" name="Shape 34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47" name="Shape 34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0" name="Shape 350"/>
        <p:cNvGrpSpPr/>
        <p:nvPr/>
      </p:nvGrpSpPr>
      <p:grpSpPr>
        <a:xfrm>
          <a:off x="0" y="0"/>
          <a:ext cx="0" cy="0"/>
          <a:chOff x="0" y="0"/>
          <a:chExt cx="0" cy="0"/>
        </a:xfrm>
      </p:grpSpPr>
      <p:sp>
        <p:nvSpPr>
          <p:cNvPr id="351" name="Shape 35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52" name="Shape 35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5" name="Shape 355"/>
        <p:cNvGrpSpPr/>
        <p:nvPr/>
      </p:nvGrpSpPr>
      <p:grpSpPr>
        <a:xfrm>
          <a:off x="0" y="0"/>
          <a:ext cx="0" cy="0"/>
          <a:chOff x="0" y="0"/>
          <a:chExt cx="0" cy="0"/>
        </a:xfrm>
      </p:grpSpPr>
      <p:sp>
        <p:nvSpPr>
          <p:cNvPr id="356" name="Shape 356"/>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357" name="Shape 35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0" name="Shape 360"/>
        <p:cNvGrpSpPr/>
        <p:nvPr/>
      </p:nvGrpSpPr>
      <p:grpSpPr>
        <a:xfrm>
          <a:off x="0" y="0"/>
          <a:ext cx="0" cy="0"/>
          <a:chOff x="0" y="0"/>
          <a:chExt cx="0" cy="0"/>
        </a:xfrm>
      </p:grpSpPr>
      <p:sp>
        <p:nvSpPr>
          <p:cNvPr id="361" name="Shape 36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62" name="Shape 36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5" name="Shape 365"/>
        <p:cNvGrpSpPr/>
        <p:nvPr/>
      </p:nvGrpSpPr>
      <p:grpSpPr>
        <a:xfrm>
          <a:off x="0" y="0"/>
          <a:ext cx="0" cy="0"/>
          <a:chOff x="0" y="0"/>
          <a:chExt cx="0" cy="0"/>
        </a:xfrm>
      </p:grpSpPr>
      <p:sp>
        <p:nvSpPr>
          <p:cNvPr id="366" name="Shape 36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67" name="Shape 36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0" name="Shape 370"/>
        <p:cNvGrpSpPr/>
        <p:nvPr/>
      </p:nvGrpSpPr>
      <p:grpSpPr>
        <a:xfrm>
          <a:off x="0" y="0"/>
          <a:ext cx="0" cy="0"/>
          <a:chOff x="0" y="0"/>
          <a:chExt cx="0" cy="0"/>
        </a:xfrm>
      </p:grpSpPr>
      <p:sp>
        <p:nvSpPr>
          <p:cNvPr id="371" name="Shape 37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72" name="Shape 37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5" name="Shape 375"/>
        <p:cNvGrpSpPr/>
        <p:nvPr/>
      </p:nvGrpSpPr>
      <p:grpSpPr>
        <a:xfrm>
          <a:off x="0" y="0"/>
          <a:ext cx="0" cy="0"/>
          <a:chOff x="0" y="0"/>
          <a:chExt cx="0" cy="0"/>
        </a:xfrm>
      </p:grpSpPr>
      <p:sp>
        <p:nvSpPr>
          <p:cNvPr id="376" name="Shape 37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77" name="Shape 37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0" name="Shape 380"/>
        <p:cNvGrpSpPr/>
        <p:nvPr/>
      </p:nvGrpSpPr>
      <p:grpSpPr>
        <a:xfrm>
          <a:off x="0" y="0"/>
          <a:ext cx="0" cy="0"/>
          <a:chOff x="0" y="0"/>
          <a:chExt cx="0" cy="0"/>
        </a:xfrm>
      </p:grpSpPr>
      <p:sp>
        <p:nvSpPr>
          <p:cNvPr id="381" name="Shape 38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82" name="Shape 38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6" name="Shape 386"/>
        <p:cNvGrpSpPr/>
        <p:nvPr/>
      </p:nvGrpSpPr>
      <p:grpSpPr>
        <a:xfrm>
          <a:off x="0" y="0"/>
          <a:ext cx="0" cy="0"/>
          <a:chOff x="0" y="0"/>
          <a:chExt cx="0" cy="0"/>
        </a:xfrm>
      </p:grpSpPr>
      <p:sp>
        <p:nvSpPr>
          <p:cNvPr id="387" name="Shape 38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88" name="Shape 38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6" name="Shape 126"/>
        <p:cNvGrpSpPr/>
        <p:nvPr/>
      </p:nvGrpSpPr>
      <p:grpSpPr>
        <a:xfrm>
          <a:off x="0" y="0"/>
          <a:ext cx="0" cy="0"/>
          <a:chOff x="0" y="0"/>
          <a:chExt cx="0" cy="0"/>
        </a:xfrm>
      </p:grpSpPr>
      <p:sp>
        <p:nvSpPr>
          <p:cNvPr id="127" name="Shape 12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8" name="Shape 12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Bom, então vamos primeiro entender a estrutura desse tipo de ataque. Cross Site Scripiting, como o próprio nome infere é um tipo de ataque de injeção, da mesma forma como o SQL injection, que é bem mais famoso, também é. Mas a grande diferença é que ele não vai fazer injeção de códigos que serão respondidos pelo servidor, o grande alvo desse tipo de ataque é o usuário. Enquanto no SQL injection é bem mais visual e ativo, isso porque você injetou uma query no servidor e o que tiver que ser atualizado vai ser la na hora, quando você insere um script, geralmente quando falamos de XSS, geralmente não, quase sempre, falamos de javascript, ele não vai acontecer sozinho, ele não vai mudar nada do servidor, o ataque não acontece a nível Server-side, ele acontece a nível Client-side, ele só roda quando o usuário abre a página e o código ta la esperando ela. Acho que esse é nosso grande defeito com XSS, eu não sei vocês, eu não sou a melhor pessoa com engenharia social, na verdade, eu comecei a me focar nisso agora, mas os meus primeiros contatos foram com xss, porque xss, phishing e engenharia social são coisas que andam de mãos dadas, por mais que phishing e engenharia social não precisem do xss, o xss precisa delas. Inclusive, acho que não preciso falar muito do último tópico, mas, justamente por essa falta de costume que temos em lidar com essa vulnerabilidade, com pessoas em geral, que ela é pouco explorada e, portanto, a preocupação em corrigir ela não é tão grande.</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2" name="Shape 392"/>
        <p:cNvGrpSpPr/>
        <p:nvPr/>
      </p:nvGrpSpPr>
      <p:grpSpPr>
        <a:xfrm>
          <a:off x="0" y="0"/>
          <a:ext cx="0" cy="0"/>
          <a:chOff x="0" y="0"/>
          <a:chExt cx="0" cy="0"/>
        </a:xfrm>
      </p:grpSpPr>
      <p:sp>
        <p:nvSpPr>
          <p:cNvPr id="393" name="Shape 39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94" name="Shape 39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2" name="Shape 132"/>
        <p:cNvGrpSpPr/>
        <p:nvPr/>
      </p:nvGrpSpPr>
      <p:grpSpPr>
        <a:xfrm>
          <a:off x="0" y="0"/>
          <a:ext cx="0" cy="0"/>
          <a:chOff x="0" y="0"/>
          <a:chExt cx="0" cy="0"/>
        </a:xfrm>
      </p:grpSpPr>
      <p:sp>
        <p:nvSpPr>
          <p:cNvPr id="133" name="Shape 133"/>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134" name="Shape 13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A real é que se você pegar o site da OWASP e dar uma lida eles vão contar uma história sobre como os tipos eram definidos e as alterações de nomes que ocorreram com o tempo na comunidade hacker. Mas a própria definição final deles fica inconsistente, mal contada, então eu prefiro partir para a definições classicas, Os ataques Reflected XSS e Stored XSS. Dependendo do autor, talvez você veja até várias separações de xss, eu discordo de muitas delas mas não quer dizer que eu as repudie, tem muito framework surgindo, e muita coisa mudando no cenário web, então eu não duvido que muitos tipos de xss novos ja existam, mas por enquanto vou ficar com esses dois mesmo.</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9" name="Shape 139"/>
        <p:cNvGrpSpPr/>
        <p:nvPr/>
      </p:nvGrpSpPr>
      <p:grpSpPr>
        <a:xfrm>
          <a:off x="0" y="0"/>
          <a:ext cx="0" cy="0"/>
          <a:chOff x="0" y="0"/>
          <a:chExt cx="0" cy="0"/>
        </a:xfrm>
      </p:grpSpPr>
      <p:sp>
        <p:nvSpPr>
          <p:cNvPr id="140" name="Shape 140"/>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141" name="Shape 14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Essa técnica é aclamada por quem faz phishing. E é a mais comum, eu posso entrar no google com vocês agora e eu sei que vou achar um site vulnerável a reflected xss em um curto espaço de tempo</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7" name="Shape 147"/>
        <p:cNvGrpSpPr/>
        <p:nvPr/>
      </p:nvGrpSpPr>
      <p:grpSpPr>
        <a:xfrm>
          <a:off x="0" y="0"/>
          <a:ext cx="0" cy="0"/>
          <a:chOff x="0" y="0"/>
          <a:chExt cx="0" cy="0"/>
        </a:xfrm>
      </p:grpSpPr>
      <p:sp>
        <p:nvSpPr>
          <p:cNvPr id="148" name="Shape 148"/>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149" name="Shape 14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4" name="Shape 154"/>
        <p:cNvGrpSpPr/>
        <p:nvPr/>
      </p:nvGrpSpPr>
      <p:grpSpPr>
        <a:xfrm>
          <a:off x="0" y="0"/>
          <a:ext cx="0" cy="0"/>
          <a:chOff x="0" y="0"/>
          <a:chExt cx="0" cy="0"/>
        </a:xfrm>
      </p:grpSpPr>
      <p:sp>
        <p:nvSpPr>
          <p:cNvPr id="155" name="Shape 15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6" name="Shape 15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Shape 10"/>
          <p:cNvSpPr txBox="1"/>
          <p:nvPr>
            <p:ph type="ctrTitle"/>
          </p:nvPr>
        </p:nvSpPr>
        <p:spPr>
          <a:xfrm>
            <a:off x="311708" y="744575"/>
            <a:ext cx="8520600" cy="2052600"/>
          </a:xfrm>
          <a:prstGeom prst="rect">
            <a:avLst/>
          </a:prstGeom>
        </p:spPr>
        <p:txBody>
          <a:bodyPr anchorCtr="0" anchor="b" bIns="91425" lIns="91425" spcFirstLastPara="1" rIns="91425" wrap="square" tIns="91425"/>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1" name="Shape 11"/>
          <p:cNvSpPr txBox="1"/>
          <p:nvPr>
            <p:ph idx="1" type="subTitle"/>
          </p:nvPr>
        </p:nvSpPr>
        <p:spPr>
          <a:xfrm>
            <a:off x="311700" y="2834125"/>
            <a:ext cx="8520600" cy="792600"/>
          </a:xfrm>
          <a:prstGeom prst="rect">
            <a:avLst/>
          </a:prstGeom>
        </p:spPr>
        <p:txBody>
          <a:bodyPr anchorCtr="0" anchor="t" bIns="91425" lIns="91425" spcFirstLastPara="1" rIns="91425" wrap="square" tIns="91425"/>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2" name="Shape 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spcBef>
                <a:spcPts val="0"/>
              </a:spcBef>
              <a:buNone/>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Shape 45"/>
          <p:cNvSpPr txBox="1"/>
          <p:nvPr>
            <p:ph type="title"/>
          </p:nvPr>
        </p:nvSpPr>
        <p:spPr>
          <a:xfrm>
            <a:off x="311700" y="1106125"/>
            <a:ext cx="8520600" cy="1963500"/>
          </a:xfrm>
          <a:prstGeom prst="rect">
            <a:avLst/>
          </a:prstGeom>
        </p:spPr>
        <p:txBody>
          <a:bodyPr anchorCtr="0" anchor="b" bIns="91425" lIns="91425" spcFirstLastPara="1" rIns="91425" wrap="square" tIns="91425"/>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p:txBody>
      </p:sp>
      <p:sp>
        <p:nvSpPr>
          <p:cNvPr id="46" name="Shape 46"/>
          <p:cNvSpPr txBox="1"/>
          <p:nvPr>
            <p:ph idx="1" type="body"/>
          </p:nvPr>
        </p:nvSpPr>
        <p:spPr>
          <a:xfrm>
            <a:off x="311700" y="3152225"/>
            <a:ext cx="8520600" cy="1300800"/>
          </a:xfrm>
          <a:prstGeom prst="rect">
            <a:avLst/>
          </a:prstGeom>
        </p:spPr>
        <p:txBody>
          <a:bodyPr anchorCtr="0" anchor="t" bIns="91425" lIns="91425" spcFirstLastPara="1" rIns="91425" wrap="square" tIns="91425"/>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47" name="Shape 4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spcBef>
                <a:spcPts val="0"/>
              </a:spcBef>
              <a:buNone/>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Shape 4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spcBef>
                <a:spcPts val="0"/>
              </a:spcBef>
              <a:buNone/>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dk1"/>
        </a:solidFill>
      </p:bgPr>
    </p:bg>
    <p:spTree>
      <p:nvGrpSpPr>
        <p:cNvPr id="54" name="Shape 54"/>
        <p:cNvGrpSpPr/>
        <p:nvPr/>
      </p:nvGrpSpPr>
      <p:grpSpPr>
        <a:xfrm>
          <a:off x="0" y="0"/>
          <a:ext cx="0" cy="0"/>
          <a:chOff x="0" y="0"/>
          <a:chExt cx="0" cy="0"/>
        </a:xfrm>
      </p:grpSpPr>
      <p:cxnSp>
        <p:nvCxnSpPr>
          <p:cNvPr id="55" name="Shape 55"/>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56" name="Shape 56"/>
          <p:cNvSpPr txBox="1"/>
          <p:nvPr>
            <p:ph type="ctrTitle"/>
          </p:nvPr>
        </p:nvSpPr>
        <p:spPr>
          <a:xfrm>
            <a:off x="510450" y="1257300"/>
            <a:ext cx="8123100" cy="1588500"/>
          </a:xfrm>
          <a:prstGeom prst="rect">
            <a:avLst/>
          </a:prstGeom>
        </p:spPr>
        <p:txBody>
          <a:bodyPr anchorCtr="0" anchor="b" bIns="91425" lIns="91425" spcFirstLastPara="1" rIns="91425" wrap="square" tIns="91425"/>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
        <p:nvSpPr>
          <p:cNvPr id="57" name="Shape 57"/>
          <p:cNvSpPr txBox="1"/>
          <p:nvPr>
            <p:ph idx="1" type="subTitle"/>
          </p:nvPr>
        </p:nvSpPr>
        <p:spPr>
          <a:xfrm>
            <a:off x="510450" y="3182313"/>
            <a:ext cx="8123100" cy="630000"/>
          </a:xfrm>
          <a:prstGeom prst="rect">
            <a:avLst/>
          </a:prstGeom>
        </p:spPr>
        <p:txBody>
          <a:bodyPr anchorCtr="0" anchor="t" bIns="91425" lIns="91425" spcFirstLastPara="1" rIns="91425" wrap="square" tIns="91425"/>
          <a:lstStyle>
            <a:lvl1pPr lvl="0" rtl="0">
              <a:lnSpc>
                <a:spcPct val="100000"/>
              </a:lnSpc>
              <a:spcBef>
                <a:spcPts val="0"/>
              </a:spcBef>
              <a:spcAft>
                <a:spcPts val="0"/>
              </a:spcAft>
              <a:buClr>
                <a:schemeClr val="lt1"/>
              </a:buClr>
              <a:buSzPts val="2400"/>
              <a:buNone/>
              <a:defRPr sz="2400">
                <a:solidFill>
                  <a:schemeClr val="lt1"/>
                </a:solidFill>
              </a:defRPr>
            </a:lvl1pPr>
            <a:lvl2pPr lvl="1" rtl="0">
              <a:lnSpc>
                <a:spcPct val="100000"/>
              </a:lnSpc>
              <a:spcBef>
                <a:spcPts val="0"/>
              </a:spcBef>
              <a:spcAft>
                <a:spcPts val="0"/>
              </a:spcAft>
              <a:buClr>
                <a:schemeClr val="lt1"/>
              </a:buClr>
              <a:buSzPts val="2400"/>
              <a:buNone/>
              <a:defRPr sz="2400">
                <a:solidFill>
                  <a:schemeClr val="lt1"/>
                </a:solidFill>
              </a:defRPr>
            </a:lvl2pPr>
            <a:lvl3pPr lvl="2" rtl="0">
              <a:lnSpc>
                <a:spcPct val="100000"/>
              </a:lnSpc>
              <a:spcBef>
                <a:spcPts val="0"/>
              </a:spcBef>
              <a:spcAft>
                <a:spcPts val="0"/>
              </a:spcAft>
              <a:buClr>
                <a:schemeClr val="lt1"/>
              </a:buClr>
              <a:buSzPts val="2400"/>
              <a:buNone/>
              <a:defRPr sz="2400">
                <a:solidFill>
                  <a:schemeClr val="lt1"/>
                </a:solidFill>
              </a:defRPr>
            </a:lvl3pPr>
            <a:lvl4pPr lvl="3" rtl="0">
              <a:lnSpc>
                <a:spcPct val="100000"/>
              </a:lnSpc>
              <a:spcBef>
                <a:spcPts val="0"/>
              </a:spcBef>
              <a:spcAft>
                <a:spcPts val="0"/>
              </a:spcAft>
              <a:buClr>
                <a:schemeClr val="lt1"/>
              </a:buClr>
              <a:buSzPts val="2400"/>
              <a:buNone/>
              <a:defRPr sz="2400">
                <a:solidFill>
                  <a:schemeClr val="lt1"/>
                </a:solidFill>
              </a:defRPr>
            </a:lvl4pPr>
            <a:lvl5pPr lvl="4" rtl="0">
              <a:lnSpc>
                <a:spcPct val="100000"/>
              </a:lnSpc>
              <a:spcBef>
                <a:spcPts val="0"/>
              </a:spcBef>
              <a:spcAft>
                <a:spcPts val="0"/>
              </a:spcAft>
              <a:buClr>
                <a:schemeClr val="lt1"/>
              </a:buClr>
              <a:buSzPts val="2400"/>
              <a:buNone/>
              <a:defRPr sz="2400">
                <a:solidFill>
                  <a:schemeClr val="lt1"/>
                </a:solidFill>
              </a:defRPr>
            </a:lvl5pPr>
            <a:lvl6pPr lvl="5" rtl="0">
              <a:lnSpc>
                <a:spcPct val="100000"/>
              </a:lnSpc>
              <a:spcBef>
                <a:spcPts val="0"/>
              </a:spcBef>
              <a:spcAft>
                <a:spcPts val="0"/>
              </a:spcAft>
              <a:buClr>
                <a:schemeClr val="lt1"/>
              </a:buClr>
              <a:buSzPts val="2400"/>
              <a:buNone/>
              <a:defRPr sz="2400">
                <a:solidFill>
                  <a:schemeClr val="lt1"/>
                </a:solidFill>
              </a:defRPr>
            </a:lvl6pPr>
            <a:lvl7pPr lvl="6" rtl="0">
              <a:lnSpc>
                <a:spcPct val="100000"/>
              </a:lnSpc>
              <a:spcBef>
                <a:spcPts val="0"/>
              </a:spcBef>
              <a:spcAft>
                <a:spcPts val="0"/>
              </a:spcAft>
              <a:buClr>
                <a:schemeClr val="lt1"/>
              </a:buClr>
              <a:buSzPts val="2400"/>
              <a:buNone/>
              <a:defRPr sz="2400">
                <a:solidFill>
                  <a:schemeClr val="lt1"/>
                </a:solidFill>
              </a:defRPr>
            </a:lvl7pPr>
            <a:lvl8pPr lvl="7" rtl="0">
              <a:lnSpc>
                <a:spcPct val="100000"/>
              </a:lnSpc>
              <a:spcBef>
                <a:spcPts val="0"/>
              </a:spcBef>
              <a:spcAft>
                <a:spcPts val="0"/>
              </a:spcAft>
              <a:buClr>
                <a:schemeClr val="lt1"/>
              </a:buClr>
              <a:buSzPts val="2400"/>
              <a:buNone/>
              <a:defRPr sz="2400">
                <a:solidFill>
                  <a:schemeClr val="lt1"/>
                </a:solidFill>
              </a:defRPr>
            </a:lvl8pPr>
            <a:lvl9pPr lvl="8" rtl="0">
              <a:lnSpc>
                <a:spcPct val="100000"/>
              </a:lnSpc>
              <a:spcBef>
                <a:spcPts val="0"/>
              </a:spcBef>
              <a:spcAft>
                <a:spcPts val="0"/>
              </a:spcAft>
              <a:buClr>
                <a:schemeClr val="lt1"/>
              </a:buClr>
              <a:buSzPts val="2400"/>
              <a:buNone/>
              <a:defRPr sz="2400">
                <a:solidFill>
                  <a:schemeClr val="lt1"/>
                </a:solidFill>
              </a:defRPr>
            </a:lvl9pPr>
          </a:lstStyle>
          <a:p/>
        </p:txBody>
      </p:sp>
      <p:sp>
        <p:nvSpPr>
          <p:cNvPr id="58" name="Shape 5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spcBef>
                <a:spcPts val="0"/>
              </a:spcBef>
              <a:buNone/>
              <a:defRPr>
                <a:solidFill>
                  <a:schemeClr val="lt1"/>
                </a:solidFill>
              </a:defRPr>
            </a:lvl1pPr>
            <a:lvl2pPr lvl="1" rtl="0">
              <a:spcBef>
                <a:spcPts val="0"/>
              </a:spcBef>
              <a:buNone/>
              <a:defRPr>
                <a:solidFill>
                  <a:schemeClr val="lt1"/>
                </a:solidFill>
              </a:defRPr>
            </a:lvl2pPr>
            <a:lvl3pPr lvl="2" rtl="0">
              <a:spcBef>
                <a:spcPts val="0"/>
              </a:spcBef>
              <a:buNone/>
              <a:defRPr>
                <a:solidFill>
                  <a:schemeClr val="lt1"/>
                </a:solidFill>
              </a:defRPr>
            </a:lvl3pPr>
            <a:lvl4pPr lvl="3" rtl="0">
              <a:spcBef>
                <a:spcPts val="0"/>
              </a:spcBef>
              <a:buNone/>
              <a:defRPr>
                <a:solidFill>
                  <a:schemeClr val="lt1"/>
                </a:solidFill>
              </a:defRPr>
            </a:lvl4pPr>
            <a:lvl5pPr lvl="4" rtl="0">
              <a:spcBef>
                <a:spcPts val="0"/>
              </a:spcBef>
              <a:buNone/>
              <a:defRPr>
                <a:solidFill>
                  <a:schemeClr val="lt1"/>
                </a:solidFill>
              </a:defRPr>
            </a:lvl5pPr>
            <a:lvl6pPr lvl="5" rtl="0">
              <a:spcBef>
                <a:spcPts val="0"/>
              </a:spcBef>
              <a:buNone/>
              <a:defRPr>
                <a:solidFill>
                  <a:schemeClr val="lt1"/>
                </a:solidFill>
              </a:defRPr>
            </a:lvl6pPr>
            <a:lvl7pPr lvl="6" rtl="0">
              <a:spcBef>
                <a:spcPts val="0"/>
              </a:spcBef>
              <a:buNone/>
              <a:defRPr>
                <a:solidFill>
                  <a:schemeClr val="lt1"/>
                </a:solidFill>
              </a:defRPr>
            </a:lvl7pPr>
            <a:lvl8pPr lvl="7" rtl="0">
              <a:spcBef>
                <a:spcPts val="0"/>
              </a:spcBef>
              <a:buNone/>
              <a:defRPr>
                <a:solidFill>
                  <a:schemeClr val="lt1"/>
                </a:solidFill>
              </a:defRPr>
            </a:lvl8pPr>
            <a:lvl9pPr lvl="8" rtl="0">
              <a:spcBef>
                <a:spcPts val="0"/>
              </a:spcBef>
              <a:buNone/>
              <a:defRPr>
                <a:solidFill>
                  <a:schemeClr val="lt1"/>
                </a:solidFil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59" name="Shape 59"/>
        <p:cNvGrpSpPr/>
        <p:nvPr/>
      </p:nvGrpSpPr>
      <p:grpSpPr>
        <a:xfrm>
          <a:off x="0" y="0"/>
          <a:ext cx="0" cy="0"/>
          <a:chOff x="0" y="0"/>
          <a:chExt cx="0" cy="0"/>
        </a:xfrm>
      </p:grpSpPr>
      <p:cxnSp>
        <p:nvCxnSpPr>
          <p:cNvPr id="60" name="Shape 60"/>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61" name="Shape 61"/>
          <p:cNvSpPr txBox="1"/>
          <p:nvPr>
            <p:ph type="title"/>
          </p:nvPr>
        </p:nvSpPr>
        <p:spPr>
          <a:xfrm>
            <a:off x="510450" y="2057400"/>
            <a:ext cx="8123100" cy="778800"/>
          </a:xfrm>
          <a:prstGeom prst="rect">
            <a:avLst/>
          </a:prstGeom>
        </p:spPr>
        <p:txBody>
          <a:bodyPr anchorCtr="0" anchor="b" bIns="91425" lIns="91425" spcFirstLastPara="1" rIns="91425" wrap="square" tIns="91425"/>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62" name="Shape 6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spcBef>
                <a:spcPts val="0"/>
              </a:spcBef>
              <a:buNone/>
              <a:defRPr>
                <a:solidFill>
                  <a:schemeClr val="lt1"/>
                </a:solidFill>
              </a:defRPr>
            </a:lvl1pPr>
            <a:lvl2pPr lvl="1" rtl="0">
              <a:spcBef>
                <a:spcPts val="0"/>
              </a:spcBef>
              <a:buNone/>
              <a:defRPr>
                <a:solidFill>
                  <a:schemeClr val="lt1"/>
                </a:solidFill>
              </a:defRPr>
            </a:lvl2pPr>
            <a:lvl3pPr lvl="2" rtl="0">
              <a:spcBef>
                <a:spcPts val="0"/>
              </a:spcBef>
              <a:buNone/>
              <a:defRPr>
                <a:solidFill>
                  <a:schemeClr val="lt1"/>
                </a:solidFill>
              </a:defRPr>
            </a:lvl3pPr>
            <a:lvl4pPr lvl="3" rtl="0">
              <a:spcBef>
                <a:spcPts val="0"/>
              </a:spcBef>
              <a:buNone/>
              <a:defRPr>
                <a:solidFill>
                  <a:schemeClr val="lt1"/>
                </a:solidFill>
              </a:defRPr>
            </a:lvl4pPr>
            <a:lvl5pPr lvl="4" rtl="0">
              <a:spcBef>
                <a:spcPts val="0"/>
              </a:spcBef>
              <a:buNone/>
              <a:defRPr>
                <a:solidFill>
                  <a:schemeClr val="lt1"/>
                </a:solidFill>
              </a:defRPr>
            </a:lvl5pPr>
            <a:lvl6pPr lvl="5" rtl="0">
              <a:spcBef>
                <a:spcPts val="0"/>
              </a:spcBef>
              <a:buNone/>
              <a:defRPr>
                <a:solidFill>
                  <a:schemeClr val="lt1"/>
                </a:solidFill>
              </a:defRPr>
            </a:lvl6pPr>
            <a:lvl7pPr lvl="6" rtl="0">
              <a:spcBef>
                <a:spcPts val="0"/>
              </a:spcBef>
              <a:buNone/>
              <a:defRPr>
                <a:solidFill>
                  <a:schemeClr val="lt1"/>
                </a:solidFill>
              </a:defRPr>
            </a:lvl7pPr>
            <a:lvl8pPr lvl="7" rtl="0">
              <a:spcBef>
                <a:spcPts val="0"/>
              </a:spcBef>
              <a:buNone/>
              <a:defRPr>
                <a:solidFill>
                  <a:schemeClr val="lt1"/>
                </a:solidFill>
              </a:defRPr>
            </a:lvl8pPr>
            <a:lvl9pPr lvl="8" rtl="0">
              <a:spcBef>
                <a:spcPts val="0"/>
              </a:spcBef>
              <a:buNone/>
              <a:defRPr>
                <a:solidFill>
                  <a:schemeClr val="lt1"/>
                </a:solidFil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63" name="Shape 63"/>
        <p:cNvGrpSpPr/>
        <p:nvPr/>
      </p:nvGrpSpPr>
      <p:grpSpPr>
        <a:xfrm>
          <a:off x="0" y="0"/>
          <a:ext cx="0" cy="0"/>
          <a:chOff x="0" y="0"/>
          <a:chExt cx="0" cy="0"/>
        </a:xfrm>
      </p:grpSpPr>
      <p:sp>
        <p:nvSpPr>
          <p:cNvPr id="64" name="Shape 6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5" name="Shape 65"/>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6" name="Shape 66"/>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67" name="Shape 6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spcBef>
                <a:spcPts val="0"/>
              </a:spcBef>
              <a:buNone/>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68" name="Shape 68"/>
        <p:cNvGrpSpPr/>
        <p:nvPr/>
      </p:nvGrpSpPr>
      <p:grpSpPr>
        <a:xfrm>
          <a:off x="0" y="0"/>
          <a:ext cx="0" cy="0"/>
          <a:chOff x="0" y="0"/>
          <a:chExt cx="0" cy="0"/>
        </a:xfrm>
      </p:grpSpPr>
      <p:sp>
        <p:nvSpPr>
          <p:cNvPr id="69" name="Shape 69"/>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0" name="Shape 70"/>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1" name="Shape 71"/>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2" name="Shape 7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spcBef>
                <a:spcPts val="0"/>
              </a:spcBef>
              <a:buNone/>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73" name="Shape 73"/>
        <p:cNvGrpSpPr/>
        <p:nvPr/>
      </p:nvGrpSpPr>
      <p:grpSpPr>
        <a:xfrm>
          <a:off x="0" y="0"/>
          <a:ext cx="0" cy="0"/>
          <a:chOff x="0" y="0"/>
          <a:chExt cx="0" cy="0"/>
        </a:xfrm>
      </p:grpSpPr>
      <p:sp>
        <p:nvSpPr>
          <p:cNvPr id="74" name="Shape 74"/>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5" name="Shape 7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spcBef>
                <a:spcPts val="0"/>
              </a:spcBef>
              <a:buNone/>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76" name="Shape 76"/>
        <p:cNvGrpSpPr/>
        <p:nvPr/>
      </p:nvGrpSpPr>
      <p:grpSpPr>
        <a:xfrm>
          <a:off x="0" y="0"/>
          <a:ext cx="0" cy="0"/>
          <a:chOff x="0" y="0"/>
          <a:chExt cx="0" cy="0"/>
        </a:xfrm>
      </p:grpSpPr>
      <p:sp>
        <p:nvSpPr>
          <p:cNvPr id="77" name="Shape 77"/>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78" name="Shape 78"/>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9" name="Shape 7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spcBef>
                <a:spcPts val="0"/>
              </a:spcBef>
              <a:buNone/>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lt2"/>
        </a:solidFill>
      </p:bgPr>
    </p:bg>
    <p:spTree>
      <p:nvGrpSpPr>
        <p:cNvPr id="80" name="Shape 80"/>
        <p:cNvGrpSpPr/>
        <p:nvPr/>
      </p:nvGrpSpPr>
      <p:grpSpPr>
        <a:xfrm>
          <a:off x="0" y="0"/>
          <a:ext cx="0" cy="0"/>
          <a:chOff x="0" y="0"/>
          <a:chExt cx="0" cy="0"/>
        </a:xfrm>
      </p:grpSpPr>
      <p:sp>
        <p:nvSpPr>
          <p:cNvPr id="81" name="Shape 81"/>
          <p:cNvSpPr txBox="1"/>
          <p:nvPr>
            <p:ph type="title"/>
          </p:nvPr>
        </p:nvSpPr>
        <p:spPr>
          <a:xfrm>
            <a:off x="490250" y="526350"/>
            <a:ext cx="5797500" cy="4090800"/>
          </a:xfrm>
          <a:prstGeom prst="rect">
            <a:avLst/>
          </a:prstGeom>
        </p:spPr>
        <p:txBody>
          <a:bodyPr anchorCtr="0" anchor="ctr" bIns="91425" lIns="91425" spcFirstLastPara="1" rIns="91425" wrap="square" tIns="91425"/>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82" name="Shape 8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spcBef>
                <a:spcPts val="0"/>
              </a:spcBef>
              <a:buNone/>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83" name="Shape 83"/>
        <p:cNvGrpSpPr/>
        <p:nvPr/>
      </p:nvGrpSpPr>
      <p:grpSpPr>
        <a:xfrm>
          <a:off x="0" y="0"/>
          <a:ext cx="0" cy="0"/>
          <a:chOff x="0" y="0"/>
          <a:chExt cx="0" cy="0"/>
        </a:xfrm>
      </p:grpSpPr>
      <p:sp>
        <p:nvSpPr>
          <p:cNvPr id="84" name="Shape 84"/>
          <p:cNvSpPr/>
          <p:nvPr/>
        </p:nvSpPr>
        <p:spPr>
          <a:xfrm>
            <a:off x="4572000" y="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85" name="Shape 85"/>
          <p:cNvCxnSpPr/>
          <p:nvPr/>
        </p:nvCxnSpPr>
        <p:spPr>
          <a:xfrm>
            <a:off x="5029675" y="4495500"/>
            <a:ext cx="468300" cy="0"/>
          </a:xfrm>
          <a:prstGeom prst="straightConnector1">
            <a:avLst/>
          </a:prstGeom>
          <a:noFill/>
          <a:ln cap="flat" cmpd="sng" w="19050">
            <a:solidFill>
              <a:schemeClr val="lt2"/>
            </a:solidFill>
            <a:prstDash val="solid"/>
            <a:round/>
            <a:headEnd len="sm" w="sm" type="none"/>
            <a:tailEnd len="sm" w="sm" type="none"/>
          </a:ln>
        </p:spPr>
      </p:cxnSp>
      <p:sp>
        <p:nvSpPr>
          <p:cNvPr id="86" name="Shape 86"/>
          <p:cNvSpPr txBox="1"/>
          <p:nvPr>
            <p:ph type="title"/>
          </p:nvPr>
        </p:nvSpPr>
        <p:spPr>
          <a:xfrm>
            <a:off x="265500" y="1205825"/>
            <a:ext cx="4045200" cy="1509600"/>
          </a:xfrm>
          <a:prstGeom prst="rect">
            <a:avLst/>
          </a:prstGeom>
        </p:spPr>
        <p:txBody>
          <a:bodyPr anchorCtr="0" anchor="b" bIns="91425" lIns="91425" spcFirstLastPara="1" rIns="91425" wrap="square" tIns="91425"/>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87" name="Shape 87"/>
          <p:cNvSpPr txBox="1"/>
          <p:nvPr>
            <p:ph idx="1" type="subTitle"/>
          </p:nvPr>
        </p:nvSpPr>
        <p:spPr>
          <a:xfrm>
            <a:off x="265500" y="2769001"/>
            <a:ext cx="4045200" cy="1345500"/>
          </a:xfrm>
          <a:prstGeom prst="rect">
            <a:avLst/>
          </a:prstGeom>
        </p:spPr>
        <p:txBody>
          <a:bodyPr anchorCtr="0" anchor="t" bIns="91425" lIns="91425" spcFirstLastPara="1" rIns="91425" wrap="square" tIns="91425"/>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88" name="Shape 88"/>
          <p:cNvSpPr txBox="1"/>
          <p:nvPr>
            <p:ph idx="2" type="body"/>
          </p:nvPr>
        </p:nvSpPr>
        <p:spPr>
          <a:xfrm>
            <a:off x="4939500" y="724200"/>
            <a:ext cx="3837000" cy="3695100"/>
          </a:xfrm>
          <a:prstGeom prst="rect">
            <a:avLst/>
          </a:prstGeom>
        </p:spPr>
        <p:txBody>
          <a:bodyPr anchorCtr="0" anchor="ctr" bIns="91425" lIns="91425" spcFirstLastPara="1" rIns="91425" wrap="square" tIns="91425"/>
          <a:lstStyle>
            <a:lvl1pPr indent="-342900" lvl="0" marL="457200" rtl="0">
              <a:spcBef>
                <a:spcPts val="0"/>
              </a:spcBef>
              <a:spcAft>
                <a:spcPts val="0"/>
              </a:spcAft>
              <a:buClr>
                <a:schemeClr val="lt1"/>
              </a:buClr>
              <a:buSzPts val="1800"/>
              <a:buChar char="●"/>
              <a:defRPr>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89" name="Shape 8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spcBef>
                <a:spcPts val="0"/>
              </a:spcBef>
              <a:buNone/>
              <a:defRPr>
                <a:solidFill>
                  <a:schemeClr val="lt1"/>
                </a:solidFill>
              </a:defRPr>
            </a:lvl1pPr>
            <a:lvl2pPr lvl="1" rtl="0">
              <a:spcBef>
                <a:spcPts val="0"/>
              </a:spcBef>
              <a:buNone/>
              <a:defRPr>
                <a:solidFill>
                  <a:schemeClr val="lt1"/>
                </a:solidFill>
              </a:defRPr>
            </a:lvl2pPr>
            <a:lvl3pPr lvl="2" rtl="0">
              <a:spcBef>
                <a:spcPts val="0"/>
              </a:spcBef>
              <a:buNone/>
              <a:defRPr>
                <a:solidFill>
                  <a:schemeClr val="lt1"/>
                </a:solidFill>
              </a:defRPr>
            </a:lvl3pPr>
            <a:lvl4pPr lvl="3" rtl="0">
              <a:spcBef>
                <a:spcPts val="0"/>
              </a:spcBef>
              <a:buNone/>
              <a:defRPr>
                <a:solidFill>
                  <a:schemeClr val="lt1"/>
                </a:solidFill>
              </a:defRPr>
            </a:lvl4pPr>
            <a:lvl5pPr lvl="4" rtl="0">
              <a:spcBef>
                <a:spcPts val="0"/>
              </a:spcBef>
              <a:buNone/>
              <a:defRPr>
                <a:solidFill>
                  <a:schemeClr val="lt1"/>
                </a:solidFill>
              </a:defRPr>
            </a:lvl5pPr>
            <a:lvl6pPr lvl="5" rtl="0">
              <a:spcBef>
                <a:spcPts val="0"/>
              </a:spcBef>
              <a:buNone/>
              <a:defRPr>
                <a:solidFill>
                  <a:schemeClr val="lt1"/>
                </a:solidFill>
              </a:defRPr>
            </a:lvl6pPr>
            <a:lvl7pPr lvl="6" rtl="0">
              <a:spcBef>
                <a:spcPts val="0"/>
              </a:spcBef>
              <a:buNone/>
              <a:defRPr>
                <a:solidFill>
                  <a:schemeClr val="lt1"/>
                </a:solidFill>
              </a:defRPr>
            </a:lvl7pPr>
            <a:lvl8pPr lvl="7" rtl="0">
              <a:spcBef>
                <a:spcPts val="0"/>
              </a:spcBef>
              <a:buNone/>
              <a:defRPr>
                <a:solidFill>
                  <a:schemeClr val="lt1"/>
                </a:solidFill>
              </a:defRPr>
            </a:lvl8pPr>
            <a:lvl9pPr lvl="8" rtl="0">
              <a:spcBef>
                <a:spcPts val="0"/>
              </a:spcBef>
              <a:buNone/>
              <a:defRPr>
                <a:solidFill>
                  <a:schemeClr val="lt1"/>
                </a:solidFil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Shape 14"/>
          <p:cNvSpPr txBox="1"/>
          <p:nvPr>
            <p:ph type="title"/>
          </p:nvPr>
        </p:nvSpPr>
        <p:spPr>
          <a:xfrm>
            <a:off x="311700" y="2150850"/>
            <a:ext cx="8520600" cy="841800"/>
          </a:xfrm>
          <a:prstGeom prst="rect">
            <a:avLst/>
          </a:prstGeom>
        </p:spPr>
        <p:txBody>
          <a:bodyPr anchorCtr="0" anchor="ctr" bIns="91425" lIns="91425" spcFirstLastPara="1" rIns="91425" wrap="square" tIns="91425"/>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5" name="Shape 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spcBef>
                <a:spcPts val="0"/>
              </a:spcBef>
              <a:buNone/>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90" name="Shape 90"/>
        <p:cNvGrpSpPr/>
        <p:nvPr/>
      </p:nvGrpSpPr>
      <p:grpSpPr>
        <a:xfrm>
          <a:off x="0" y="0"/>
          <a:ext cx="0" cy="0"/>
          <a:chOff x="0" y="0"/>
          <a:chExt cx="0" cy="0"/>
        </a:xfrm>
      </p:grpSpPr>
      <p:sp>
        <p:nvSpPr>
          <p:cNvPr id="91" name="Shape 91"/>
          <p:cNvSpPr txBox="1"/>
          <p:nvPr>
            <p:ph idx="1" type="body"/>
          </p:nvPr>
        </p:nvSpPr>
        <p:spPr>
          <a:xfrm>
            <a:off x="311700" y="4236825"/>
            <a:ext cx="5998800" cy="598800"/>
          </a:xfrm>
          <a:prstGeom prst="rect">
            <a:avLst/>
          </a:prstGeom>
        </p:spPr>
        <p:txBody>
          <a:bodyPr anchorCtr="0" anchor="ctr" bIns="91425" lIns="91425" spcFirstLastPara="1" rIns="91425" wrap="square" tIns="91425"/>
          <a:lstStyle>
            <a:lvl1pPr indent="-228600" lvl="0" marL="457200" rtl="0">
              <a:lnSpc>
                <a:spcPct val="100000"/>
              </a:lnSpc>
              <a:spcBef>
                <a:spcPts val="0"/>
              </a:spcBef>
              <a:spcAft>
                <a:spcPts val="0"/>
              </a:spcAft>
              <a:buSzPts val="2100"/>
              <a:buNone/>
              <a:defRPr sz="2100"/>
            </a:lvl1pPr>
          </a:lstStyle>
          <a:p/>
        </p:txBody>
      </p:sp>
      <p:sp>
        <p:nvSpPr>
          <p:cNvPr id="92" name="Shape 9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spcBef>
                <a:spcPts val="0"/>
              </a:spcBef>
              <a:buNone/>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93" name="Shape 93"/>
        <p:cNvGrpSpPr/>
        <p:nvPr/>
      </p:nvGrpSpPr>
      <p:grpSpPr>
        <a:xfrm>
          <a:off x="0" y="0"/>
          <a:ext cx="0" cy="0"/>
          <a:chOff x="0" y="0"/>
          <a:chExt cx="0" cy="0"/>
        </a:xfrm>
      </p:grpSpPr>
      <p:sp>
        <p:nvSpPr>
          <p:cNvPr id="94" name="Shape 9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5" name="Shape 95"/>
          <p:cNvSpPr txBox="1"/>
          <p:nvPr>
            <p:ph type="title"/>
          </p:nvPr>
        </p:nvSpPr>
        <p:spPr>
          <a:xfrm>
            <a:off x="311700" y="991475"/>
            <a:ext cx="8520600" cy="1917900"/>
          </a:xfrm>
          <a:prstGeom prst="rect">
            <a:avLst/>
          </a:prstGeom>
        </p:spPr>
        <p:txBody>
          <a:bodyPr anchorCtr="0" anchor="ctr" bIns="91425" lIns="91425" spcFirstLastPara="1" rIns="91425" wrap="square" tIns="91425"/>
          <a:lstStyle>
            <a:lvl1pPr lvl="0" rtl="0" algn="ctr">
              <a:spcBef>
                <a:spcPts val="0"/>
              </a:spcBef>
              <a:spcAft>
                <a:spcPts val="0"/>
              </a:spcAft>
              <a:buSzPts val="14000"/>
              <a:buNone/>
              <a:defRPr b="1" sz="14000"/>
            </a:lvl1pPr>
            <a:lvl2pPr lvl="1" rtl="0" algn="ctr">
              <a:spcBef>
                <a:spcPts val="0"/>
              </a:spcBef>
              <a:spcAft>
                <a:spcPts val="0"/>
              </a:spcAft>
              <a:buSzPts val="14000"/>
              <a:buNone/>
              <a:defRPr b="1" sz="14000"/>
            </a:lvl2pPr>
            <a:lvl3pPr lvl="2" rtl="0" algn="ctr">
              <a:spcBef>
                <a:spcPts val="0"/>
              </a:spcBef>
              <a:spcAft>
                <a:spcPts val="0"/>
              </a:spcAft>
              <a:buSzPts val="14000"/>
              <a:buNone/>
              <a:defRPr b="1" sz="14000"/>
            </a:lvl3pPr>
            <a:lvl4pPr lvl="3" rtl="0" algn="ctr">
              <a:spcBef>
                <a:spcPts val="0"/>
              </a:spcBef>
              <a:spcAft>
                <a:spcPts val="0"/>
              </a:spcAft>
              <a:buSzPts val="14000"/>
              <a:buNone/>
              <a:defRPr b="1" sz="14000"/>
            </a:lvl4pPr>
            <a:lvl5pPr lvl="4" rtl="0" algn="ctr">
              <a:spcBef>
                <a:spcPts val="0"/>
              </a:spcBef>
              <a:spcAft>
                <a:spcPts val="0"/>
              </a:spcAft>
              <a:buSzPts val="14000"/>
              <a:buNone/>
              <a:defRPr b="1" sz="14000"/>
            </a:lvl5pPr>
            <a:lvl6pPr lvl="5" rtl="0" algn="ctr">
              <a:spcBef>
                <a:spcPts val="0"/>
              </a:spcBef>
              <a:spcAft>
                <a:spcPts val="0"/>
              </a:spcAft>
              <a:buSzPts val="14000"/>
              <a:buNone/>
              <a:defRPr b="1" sz="14000"/>
            </a:lvl6pPr>
            <a:lvl7pPr lvl="6" rtl="0" algn="ctr">
              <a:spcBef>
                <a:spcPts val="0"/>
              </a:spcBef>
              <a:spcAft>
                <a:spcPts val="0"/>
              </a:spcAft>
              <a:buSzPts val="14000"/>
              <a:buNone/>
              <a:defRPr b="1" sz="14000"/>
            </a:lvl7pPr>
            <a:lvl8pPr lvl="7" rtl="0" algn="ctr">
              <a:spcBef>
                <a:spcPts val="0"/>
              </a:spcBef>
              <a:spcAft>
                <a:spcPts val="0"/>
              </a:spcAft>
              <a:buSzPts val="14000"/>
              <a:buNone/>
              <a:defRPr b="1" sz="14000"/>
            </a:lvl8pPr>
            <a:lvl9pPr lvl="8" rtl="0" algn="ctr">
              <a:spcBef>
                <a:spcPts val="0"/>
              </a:spcBef>
              <a:spcAft>
                <a:spcPts val="0"/>
              </a:spcAft>
              <a:buSzPts val="14000"/>
              <a:buNone/>
              <a:defRPr b="1" sz="14000"/>
            </a:lvl9pPr>
          </a:lstStyle>
          <a:p/>
        </p:txBody>
      </p:sp>
      <p:sp>
        <p:nvSpPr>
          <p:cNvPr id="96" name="Shape 96"/>
          <p:cNvSpPr txBox="1"/>
          <p:nvPr>
            <p:ph idx="1" type="body"/>
          </p:nvPr>
        </p:nvSpPr>
        <p:spPr>
          <a:xfrm>
            <a:off x="311700" y="3071300"/>
            <a:ext cx="8520600" cy="901800"/>
          </a:xfrm>
          <a:prstGeom prst="rect">
            <a:avLst/>
          </a:prstGeom>
        </p:spPr>
        <p:txBody>
          <a:bodyPr anchorCtr="0" anchor="t" bIns="91425" lIns="91425" spcFirstLastPara="1" rIns="91425" wrap="square" tIns="91425"/>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97" name="Shape 9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spcBef>
                <a:spcPts val="0"/>
              </a:spcBef>
              <a:buNone/>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98" name="Shape 98"/>
        <p:cNvGrpSpPr/>
        <p:nvPr/>
      </p:nvGrpSpPr>
      <p:grpSpPr>
        <a:xfrm>
          <a:off x="0" y="0"/>
          <a:ext cx="0" cy="0"/>
          <a:chOff x="0" y="0"/>
          <a:chExt cx="0" cy="0"/>
        </a:xfrm>
      </p:grpSpPr>
      <p:sp>
        <p:nvSpPr>
          <p:cNvPr id="99" name="Shape 9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spcBef>
                <a:spcPts val="0"/>
              </a:spcBef>
              <a:buNone/>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Shape 17"/>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8" name="Shape 18"/>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9" name="Shape 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spcBef>
                <a:spcPts val="0"/>
              </a:spcBef>
              <a:buNone/>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Shape 21"/>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2" name="Shape 22"/>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3" name="Shape 23"/>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4" name="Shape 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spcBef>
                <a:spcPts val="0"/>
              </a:spcBef>
              <a:buNone/>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Shape 26"/>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7" name="Shape 2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spcBef>
                <a:spcPts val="0"/>
              </a:spcBef>
              <a:buNone/>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Shape 29"/>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0" name="Shape 30"/>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1" name="Shape 3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spcBef>
                <a:spcPts val="0"/>
              </a:spcBef>
              <a:buNone/>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Shape 33"/>
          <p:cNvSpPr txBox="1"/>
          <p:nvPr>
            <p:ph type="title"/>
          </p:nvPr>
        </p:nvSpPr>
        <p:spPr>
          <a:xfrm>
            <a:off x="490250" y="450150"/>
            <a:ext cx="6367800" cy="4090800"/>
          </a:xfrm>
          <a:prstGeom prst="rect">
            <a:avLst/>
          </a:prstGeom>
        </p:spPr>
        <p:txBody>
          <a:bodyPr anchorCtr="0" anchor="ctr" bIns="91425" lIns="91425" spcFirstLastPara="1" rIns="91425" wrap="square" tIns="91425"/>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34" name="Shape 3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spcBef>
                <a:spcPts val="0"/>
              </a:spcBef>
              <a:buNone/>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7" name="Shape 37"/>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38" name="Shape 38"/>
          <p:cNvSpPr txBox="1"/>
          <p:nvPr>
            <p:ph idx="1" type="subTitle"/>
          </p:nvPr>
        </p:nvSpPr>
        <p:spPr>
          <a:xfrm>
            <a:off x="265500" y="2803075"/>
            <a:ext cx="4045200" cy="1235100"/>
          </a:xfrm>
          <a:prstGeom prst="rect">
            <a:avLst/>
          </a:prstGeom>
        </p:spPr>
        <p:txBody>
          <a:bodyPr anchorCtr="0" anchor="t" bIns="91425" lIns="91425" spcFirstLastPara="1" rIns="91425" wrap="square" tIns="91425"/>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39" name="Shape 39"/>
          <p:cNvSpPr txBox="1"/>
          <p:nvPr>
            <p:ph idx="2" type="body"/>
          </p:nvPr>
        </p:nvSpPr>
        <p:spPr>
          <a:xfrm>
            <a:off x="4939500" y="724075"/>
            <a:ext cx="3837000" cy="3695100"/>
          </a:xfrm>
          <a:prstGeom prst="rect">
            <a:avLst/>
          </a:prstGeom>
        </p:spPr>
        <p:txBody>
          <a:bodyPr anchorCtr="0" anchor="ctr" bIns="91425" lIns="91425" spcFirstLastPara="1" rIns="91425" wrap="square" tIns="91425"/>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40" name="Shape 4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spcBef>
                <a:spcPts val="0"/>
              </a:spcBef>
              <a:buNone/>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Shape 42"/>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rtl="0">
              <a:lnSpc>
                <a:spcPct val="100000"/>
              </a:lnSpc>
              <a:spcBef>
                <a:spcPts val="0"/>
              </a:spcBef>
              <a:spcAft>
                <a:spcPts val="0"/>
              </a:spcAft>
              <a:buSzPts val="1800"/>
              <a:buNone/>
              <a:defRPr/>
            </a:lvl1pPr>
          </a:lstStyle>
          <a:p/>
        </p:txBody>
      </p:sp>
      <p:sp>
        <p:nvSpPr>
          <p:cNvPr id="43" name="Shape 4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spcBef>
                <a:spcPts val="0"/>
              </a:spcBef>
              <a:buNone/>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3.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7" name="Shape 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1600"/>
              </a:spcBef>
              <a:spcAft>
                <a:spcPts val="0"/>
              </a:spcAft>
              <a:buClr>
                <a:schemeClr val="dk2"/>
              </a:buClr>
              <a:buSzPts val="1400"/>
              <a:buChar char="○"/>
              <a:defRPr>
                <a:solidFill>
                  <a:schemeClr val="dk2"/>
                </a:solidFill>
              </a:defRPr>
            </a:lvl2pPr>
            <a:lvl3pPr indent="-317500" lvl="2" marL="1371600" rtl="0">
              <a:lnSpc>
                <a:spcPct val="115000"/>
              </a:lnSpc>
              <a:spcBef>
                <a:spcPts val="1600"/>
              </a:spcBef>
              <a:spcAft>
                <a:spcPts val="0"/>
              </a:spcAft>
              <a:buClr>
                <a:schemeClr val="dk2"/>
              </a:buClr>
              <a:buSzPts val="1400"/>
              <a:buChar char="■"/>
              <a:defRPr>
                <a:solidFill>
                  <a:schemeClr val="dk2"/>
                </a:solidFill>
              </a:defRPr>
            </a:lvl3pPr>
            <a:lvl4pPr indent="-317500" lvl="3" marL="1828800" rtl="0">
              <a:lnSpc>
                <a:spcPct val="115000"/>
              </a:lnSpc>
              <a:spcBef>
                <a:spcPts val="1600"/>
              </a:spcBef>
              <a:spcAft>
                <a:spcPts val="0"/>
              </a:spcAft>
              <a:buClr>
                <a:schemeClr val="dk2"/>
              </a:buClr>
              <a:buSzPts val="1400"/>
              <a:buChar char="●"/>
              <a:defRPr>
                <a:solidFill>
                  <a:schemeClr val="dk2"/>
                </a:solidFill>
              </a:defRPr>
            </a:lvl4pPr>
            <a:lvl5pPr indent="-317500" lvl="4" marL="2286000" rtl="0">
              <a:lnSpc>
                <a:spcPct val="115000"/>
              </a:lnSpc>
              <a:spcBef>
                <a:spcPts val="1600"/>
              </a:spcBef>
              <a:spcAft>
                <a:spcPts val="0"/>
              </a:spcAft>
              <a:buClr>
                <a:schemeClr val="dk2"/>
              </a:buClr>
              <a:buSzPts val="1400"/>
              <a:buChar char="○"/>
              <a:defRPr>
                <a:solidFill>
                  <a:schemeClr val="dk2"/>
                </a:solidFill>
              </a:defRPr>
            </a:lvl5pPr>
            <a:lvl6pPr indent="-317500" lvl="5" marL="2743200" rtl="0">
              <a:lnSpc>
                <a:spcPct val="115000"/>
              </a:lnSpc>
              <a:spcBef>
                <a:spcPts val="1600"/>
              </a:spcBef>
              <a:spcAft>
                <a:spcPts val="0"/>
              </a:spcAft>
              <a:buClr>
                <a:schemeClr val="dk2"/>
              </a:buClr>
              <a:buSzPts val="1400"/>
              <a:buChar char="■"/>
              <a:defRPr>
                <a:solidFill>
                  <a:schemeClr val="dk2"/>
                </a:solidFill>
              </a:defRPr>
            </a:lvl6pPr>
            <a:lvl7pPr indent="-317500" lvl="6" marL="3200400" rtl="0">
              <a:lnSpc>
                <a:spcPct val="115000"/>
              </a:lnSpc>
              <a:spcBef>
                <a:spcPts val="1600"/>
              </a:spcBef>
              <a:spcAft>
                <a:spcPts val="0"/>
              </a:spcAft>
              <a:buClr>
                <a:schemeClr val="dk2"/>
              </a:buClr>
              <a:buSzPts val="1400"/>
              <a:buChar char="●"/>
              <a:defRPr>
                <a:solidFill>
                  <a:schemeClr val="dk2"/>
                </a:solidFill>
              </a:defRPr>
            </a:lvl7pPr>
            <a:lvl8pPr indent="-317500" lvl="7" marL="3657600" rtl="0">
              <a:lnSpc>
                <a:spcPct val="115000"/>
              </a:lnSpc>
              <a:spcBef>
                <a:spcPts val="1600"/>
              </a:spcBef>
              <a:spcAft>
                <a:spcPts val="0"/>
              </a:spcAft>
              <a:buClr>
                <a:schemeClr val="dk2"/>
              </a:buClr>
              <a:buSzPts val="1400"/>
              <a:buChar char="○"/>
              <a:defRPr>
                <a:solidFill>
                  <a:schemeClr val="dk2"/>
                </a:solidFill>
              </a:defRPr>
            </a:lvl8pPr>
            <a:lvl9pPr indent="-317500" lvl="8" marL="4114800" rtl="0">
              <a:lnSpc>
                <a:spcPct val="115000"/>
              </a:lnSpc>
              <a:spcBef>
                <a:spcPts val="1600"/>
              </a:spcBef>
              <a:spcAft>
                <a:spcPts val="1600"/>
              </a:spcAft>
              <a:buClr>
                <a:schemeClr val="dk2"/>
              </a:buClr>
              <a:buSzPts val="1400"/>
              <a:buChar char="■"/>
              <a:defRPr>
                <a:solidFill>
                  <a:schemeClr val="dk2"/>
                </a:solidFill>
              </a:defRPr>
            </a:lvl9pPr>
          </a:lstStyle>
          <a:p/>
        </p:txBody>
      </p:sp>
      <p:sp>
        <p:nvSpPr>
          <p:cNvPr id="8" name="Shape 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spcBef>
                <a:spcPts val="0"/>
              </a:spcBef>
              <a:buNone/>
              <a:defRPr sz="1000">
                <a:solidFill>
                  <a:schemeClr val="dk2"/>
                </a:solidFill>
              </a:defRPr>
            </a:lvl1pPr>
            <a:lvl2pPr lvl="1" rtl="0" algn="r">
              <a:spcBef>
                <a:spcPts val="0"/>
              </a:spcBef>
              <a:buNone/>
              <a:defRPr sz="1000">
                <a:solidFill>
                  <a:schemeClr val="dk2"/>
                </a:solidFill>
              </a:defRPr>
            </a:lvl2pPr>
            <a:lvl3pPr lvl="2" rtl="0" algn="r">
              <a:spcBef>
                <a:spcPts val="0"/>
              </a:spcBef>
              <a:buNone/>
              <a:defRPr sz="1000">
                <a:solidFill>
                  <a:schemeClr val="dk2"/>
                </a:solidFill>
              </a:defRPr>
            </a:lvl3pPr>
            <a:lvl4pPr lvl="3" rtl="0" algn="r">
              <a:spcBef>
                <a:spcPts val="0"/>
              </a:spcBef>
              <a:buNone/>
              <a:defRPr sz="1000">
                <a:solidFill>
                  <a:schemeClr val="dk2"/>
                </a:solidFill>
              </a:defRPr>
            </a:lvl4pPr>
            <a:lvl5pPr lvl="4" rtl="0" algn="r">
              <a:spcBef>
                <a:spcPts val="0"/>
              </a:spcBef>
              <a:buNone/>
              <a:defRPr sz="1000">
                <a:solidFill>
                  <a:schemeClr val="dk2"/>
                </a:solidFill>
              </a:defRPr>
            </a:lvl5pPr>
            <a:lvl6pPr lvl="5" rtl="0" algn="r">
              <a:spcBef>
                <a:spcPts val="0"/>
              </a:spcBef>
              <a:buNone/>
              <a:defRPr sz="1000">
                <a:solidFill>
                  <a:schemeClr val="dk2"/>
                </a:solidFill>
              </a:defRPr>
            </a:lvl6pPr>
            <a:lvl7pPr lvl="6" rtl="0" algn="r">
              <a:spcBef>
                <a:spcPts val="0"/>
              </a:spcBef>
              <a:buNone/>
              <a:defRPr sz="1000">
                <a:solidFill>
                  <a:schemeClr val="dk2"/>
                </a:solidFill>
              </a:defRPr>
            </a:lvl7pPr>
            <a:lvl8pPr lvl="7" rtl="0" algn="r">
              <a:spcBef>
                <a:spcPts val="0"/>
              </a:spcBef>
              <a:buNone/>
              <a:defRPr sz="1000">
                <a:solidFill>
                  <a:schemeClr val="dk2"/>
                </a:solidFill>
              </a:defRPr>
            </a:lvl8pPr>
            <a:lvl9pPr lvl="8" rtl="0" algn="r">
              <a:spcBef>
                <a:spcPts val="0"/>
              </a:spcBef>
              <a:buNone/>
              <a:defRPr sz="1000">
                <a:solidFill>
                  <a:schemeClr val="dk2"/>
                </a:solidFill>
              </a:defRPr>
            </a:lvl9pPr>
          </a:lstStyle>
          <a:p>
            <a:pPr indent="0" lvl="0" marL="0">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pearmint">
    <p:bg>
      <p:bgPr>
        <a:solidFill>
          <a:schemeClr val="lt1"/>
        </a:solidFill>
      </p:bgPr>
    </p:bg>
    <p:spTree>
      <p:nvGrpSpPr>
        <p:cNvPr id="50" name="Shape 50"/>
        <p:cNvGrpSpPr/>
        <p:nvPr/>
      </p:nvGrpSpPr>
      <p:grpSpPr>
        <a:xfrm>
          <a:off x="0" y="0"/>
          <a:ext cx="0" cy="0"/>
          <a:chOff x="0" y="0"/>
          <a:chExt cx="0" cy="0"/>
        </a:xfrm>
      </p:grpSpPr>
      <p:sp>
        <p:nvSpPr>
          <p:cNvPr id="51" name="Shape 5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9pPr>
          </a:lstStyle>
          <a:p/>
        </p:txBody>
      </p:sp>
      <p:sp>
        <p:nvSpPr>
          <p:cNvPr id="52" name="Shape 5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rtl="0">
              <a:lnSpc>
                <a:spcPct val="115000"/>
              </a:lnSpc>
              <a:spcBef>
                <a:spcPts val="0"/>
              </a:spcBef>
              <a:spcAft>
                <a:spcPts val="0"/>
              </a:spcAft>
              <a:buClr>
                <a:schemeClr val="accent3"/>
              </a:buClr>
              <a:buSzPts val="1800"/>
              <a:buFont typeface="Proxima Nova"/>
              <a:buChar char="●"/>
              <a:defRPr sz="1800">
                <a:solidFill>
                  <a:schemeClr val="accent3"/>
                </a:solidFill>
                <a:latin typeface="Proxima Nova"/>
                <a:ea typeface="Proxima Nova"/>
                <a:cs typeface="Proxima Nova"/>
                <a:sym typeface="Proxima Nova"/>
              </a:defRPr>
            </a:lvl1pPr>
            <a:lvl2pPr indent="-317500" lvl="1" marL="9144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2pPr>
            <a:lvl3pPr indent="-317500" lvl="2" marL="13716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3pPr>
            <a:lvl4pPr indent="-317500" lvl="3" marL="18288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4pPr>
            <a:lvl5pPr indent="-317500" lvl="4" marL="22860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5pPr>
            <a:lvl6pPr indent="-317500" lvl="5" marL="27432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6pPr>
            <a:lvl7pPr indent="-317500" lvl="6" marL="32004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7pPr>
            <a:lvl8pPr indent="-317500" lvl="7" marL="36576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8pPr>
            <a:lvl9pPr indent="-317500" lvl="8" marL="4114800" rtl="0">
              <a:lnSpc>
                <a:spcPct val="115000"/>
              </a:lnSpc>
              <a:spcBef>
                <a:spcPts val="1600"/>
              </a:spcBef>
              <a:spcAft>
                <a:spcPts val="1600"/>
              </a:spcAft>
              <a:buClr>
                <a:schemeClr val="accent3"/>
              </a:buClr>
              <a:buSzPts val="1400"/>
              <a:buFont typeface="Proxima Nova"/>
              <a:buChar char="■"/>
              <a:defRPr>
                <a:solidFill>
                  <a:schemeClr val="accent3"/>
                </a:solidFill>
                <a:latin typeface="Proxima Nova"/>
                <a:ea typeface="Proxima Nova"/>
                <a:cs typeface="Proxima Nova"/>
                <a:sym typeface="Proxima Nova"/>
              </a:defRPr>
            </a:lvl9pPr>
          </a:lstStyle>
          <a:p/>
        </p:txBody>
      </p:sp>
      <p:sp>
        <p:nvSpPr>
          <p:cNvPr id="53" name="Shape 5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spcBef>
                <a:spcPts val="0"/>
              </a:spcBef>
              <a:buNone/>
              <a:defRPr sz="1000">
                <a:solidFill>
                  <a:schemeClr val="dk1"/>
                </a:solidFill>
                <a:latin typeface="Proxima Nova"/>
                <a:ea typeface="Proxima Nova"/>
                <a:cs typeface="Proxima Nova"/>
                <a:sym typeface="Proxima Nova"/>
              </a:defRPr>
            </a:lvl1pPr>
            <a:lvl2pPr lvl="1" rtl="0" algn="r">
              <a:spcBef>
                <a:spcPts val="0"/>
              </a:spcBef>
              <a:buNone/>
              <a:defRPr sz="1000">
                <a:solidFill>
                  <a:schemeClr val="dk1"/>
                </a:solidFill>
                <a:latin typeface="Proxima Nova"/>
                <a:ea typeface="Proxima Nova"/>
                <a:cs typeface="Proxima Nova"/>
                <a:sym typeface="Proxima Nova"/>
              </a:defRPr>
            </a:lvl2pPr>
            <a:lvl3pPr lvl="2" rtl="0" algn="r">
              <a:spcBef>
                <a:spcPts val="0"/>
              </a:spcBef>
              <a:buNone/>
              <a:defRPr sz="1000">
                <a:solidFill>
                  <a:schemeClr val="dk1"/>
                </a:solidFill>
                <a:latin typeface="Proxima Nova"/>
                <a:ea typeface="Proxima Nova"/>
                <a:cs typeface="Proxima Nova"/>
                <a:sym typeface="Proxima Nova"/>
              </a:defRPr>
            </a:lvl3pPr>
            <a:lvl4pPr lvl="3" rtl="0" algn="r">
              <a:spcBef>
                <a:spcPts val="0"/>
              </a:spcBef>
              <a:buNone/>
              <a:defRPr sz="1000">
                <a:solidFill>
                  <a:schemeClr val="dk1"/>
                </a:solidFill>
                <a:latin typeface="Proxima Nova"/>
                <a:ea typeface="Proxima Nova"/>
                <a:cs typeface="Proxima Nova"/>
                <a:sym typeface="Proxima Nova"/>
              </a:defRPr>
            </a:lvl4pPr>
            <a:lvl5pPr lvl="4" rtl="0" algn="r">
              <a:spcBef>
                <a:spcPts val="0"/>
              </a:spcBef>
              <a:buNone/>
              <a:defRPr sz="1000">
                <a:solidFill>
                  <a:schemeClr val="dk1"/>
                </a:solidFill>
                <a:latin typeface="Proxima Nova"/>
                <a:ea typeface="Proxima Nova"/>
                <a:cs typeface="Proxima Nova"/>
                <a:sym typeface="Proxima Nova"/>
              </a:defRPr>
            </a:lvl5pPr>
            <a:lvl6pPr lvl="5" rtl="0" algn="r">
              <a:spcBef>
                <a:spcPts val="0"/>
              </a:spcBef>
              <a:buNone/>
              <a:defRPr sz="1000">
                <a:solidFill>
                  <a:schemeClr val="dk1"/>
                </a:solidFill>
                <a:latin typeface="Proxima Nova"/>
                <a:ea typeface="Proxima Nova"/>
                <a:cs typeface="Proxima Nova"/>
                <a:sym typeface="Proxima Nova"/>
              </a:defRPr>
            </a:lvl6pPr>
            <a:lvl7pPr lvl="6" rtl="0" algn="r">
              <a:spcBef>
                <a:spcPts val="0"/>
              </a:spcBef>
              <a:buNone/>
              <a:defRPr sz="1000">
                <a:solidFill>
                  <a:schemeClr val="dk1"/>
                </a:solidFill>
                <a:latin typeface="Proxima Nova"/>
                <a:ea typeface="Proxima Nova"/>
                <a:cs typeface="Proxima Nova"/>
                <a:sym typeface="Proxima Nova"/>
              </a:defRPr>
            </a:lvl7pPr>
            <a:lvl8pPr lvl="7" rtl="0" algn="r">
              <a:spcBef>
                <a:spcPts val="0"/>
              </a:spcBef>
              <a:buNone/>
              <a:defRPr sz="1000">
                <a:solidFill>
                  <a:schemeClr val="dk1"/>
                </a:solidFill>
                <a:latin typeface="Proxima Nova"/>
                <a:ea typeface="Proxima Nova"/>
                <a:cs typeface="Proxima Nova"/>
                <a:sym typeface="Proxima Nova"/>
              </a:defRPr>
            </a:lvl8pPr>
            <a:lvl9pPr lvl="8" rtl="0" algn="r">
              <a:spcBef>
                <a:spcPts val="0"/>
              </a:spcBef>
              <a:buNone/>
              <a:defRPr sz="1000">
                <a:solidFill>
                  <a:schemeClr val="dk1"/>
                </a:solidFill>
                <a:latin typeface="Proxima Nova"/>
                <a:ea typeface="Proxima Nova"/>
                <a:cs typeface="Proxima Nova"/>
                <a:sym typeface="Proxima Nova"/>
              </a:defRPr>
            </a:lvl9pPr>
          </a:lstStyle>
          <a:p>
            <a:pPr indent="0" lvl="0" marL="0">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3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0.xml"/><Relationship Id="rId3" Type="http://schemas.openxmlformats.org/officeDocument/2006/relationships/image" Target="../media/image2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1.xml"/><Relationship Id="rId3" Type="http://schemas.openxmlformats.org/officeDocument/2006/relationships/image" Target="../media/image3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2.xml"/><Relationship Id="rId3" Type="http://schemas.openxmlformats.org/officeDocument/2006/relationships/image" Target="../media/image2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3.xml"/><Relationship Id="rId3" Type="http://schemas.openxmlformats.org/officeDocument/2006/relationships/image" Target="../media/image17.png"/></Relationships>
</file>

<file path=ppt/slides/_rels/slide14.xml.rels><?xml version="1.0" encoding="UTF-8" standalone="yes"?><Relationships xmlns="http://schemas.openxmlformats.org/package/2006/relationships"><Relationship Id="rId11" Type="http://schemas.openxmlformats.org/officeDocument/2006/relationships/hyperlink" Target="http://www.cnj.jus.br/busca?termo=minhapesquisa" TargetMode="External"/><Relationship Id="rId10" Type="http://schemas.openxmlformats.org/officeDocument/2006/relationships/hyperlink" Target="http://bndigital.bn.gov.br/acervodigital" TargetMode="External"/><Relationship Id="rId13" Type="http://schemas.openxmlformats.org/officeDocument/2006/relationships/hyperlink" Target="http://www.unilasalle.edu.br/canoas/search/?keyword=minhapesquisa" TargetMode="External"/><Relationship Id="rId12" Type="http://schemas.openxmlformats.org/officeDocument/2006/relationships/hyperlink" Target="http://www.cofen.gov.br/index.php?s=minhapesquisa" TargetMode="External"/><Relationship Id="rId1" Type="http://schemas.openxmlformats.org/officeDocument/2006/relationships/slideLayout" Target="../slideLayouts/slideLayout14.xml"/><Relationship Id="rId2" Type="http://schemas.openxmlformats.org/officeDocument/2006/relationships/notesSlide" Target="../notesSlides/notesSlide14.xml"/><Relationship Id="rId3" Type="http://schemas.openxmlformats.org/officeDocument/2006/relationships/hyperlink" Target="http://www.ms.gov.br/" TargetMode="External"/><Relationship Id="rId4" Type="http://schemas.openxmlformats.org/officeDocument/2006/relationships/hyperlink" Target="https://www.fadergs.edu.br/busca/item:minhapesquisa" TargetMode="External"/><Relationship Id="rId9" Type="http://schemas.openxmlformats.org/officeDocument/2006/relationships/hyperlink" Target="http://www.macae.rj.gov.br/noticias/" TargetMode="External"/><Relationship Id="rId15" Type="http://schemas.openxmlformats.org/officeDocument/2006/relationships/hyperlink" Target="http://www.fae.edu/busca/?q=minhapesquisa" TargetMode="External"/><Relationship Id="rId14" Type="http://schemas.openxmlformats.org/officeDocument/2006/relationships/hyperlink" Target="https://www.unochapeco.edu.br/busca/conteudo/minhapesquisa" TargetMode="External"/><Relationship Id="rId17" Type="http://schemas.openxmlformats.org/officeDocument/2006/relationships/hyperlink" Target="https://www.uniritter.edu.br/busca/item:minhabusca" TargetMode="External"/><Relationship Id="rId16" Type="http://schemas.openxmlformats.org/officeDocument/2006/relationships/hyperlink" Target="http://www.faceli.edu.br/busca/?q=minhabusca" TargetMode="External"/><Relationship Id="rId5" Type="http://schemas.openxmlformats.org/officeDocument/2006/relationships/hyperlink" Target="http://agenciadenoticias.salvador.ba.gov.br/index.php/en/component/finder/search?q=INJECTME&amp;t%5B%5D=&amp;Itemid=136" TargetMode="External"/><Relationship Id="rId19" Type="http://schemas.openxmlformats.org/officeDocument/2006/relationships/hyperlink" Target="http://www.pmf.sc.gov.br/servicos/index.php?pagina=servbusca" TargetMode="External"/><Relationship Id="rId6" Type="http://schemas.openxmlformats.org/officeDocument/2006/relationships/hyperlink" Target="http://www.rondonia.ro.gov.br/?s=INSERT%20HERE&amp;e=portal" TargetMode="External"/><Relationship Id="rId18" Type="http://schemas.openxmlformats.org/officeDocument/2006/relationships/hyperlink" Target="http://www.manaus.am.gov.br/?s=minhabusca" TargetMode="External"/><Relationship Id="rId7" Type="http://schemas.openxmlformats.org/officeDocument/2006/relationships/hyperlink" Target="http://www.fapeam.am.gov.br/?s=%22+style=minhapesquisa&amp;ano_busca=&amp;search_tags=on" TargetMode="External"/><Relationship Id="rId8" Type="http://schemas.openxmlformats.org/officeDocument/2006/relationships/hyperlink" Target="http://www.portaldoservidor.sc.gov.br/busca?query=minhapesquisa&amp;ordem=mais_recente&amp;pesquisar_em=portal&amp;pesquisar_por=qualquer"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5.xml"/><Relationship Id="rId3" Type="http://schemas.openxmlformats.org/officeDocument/2006/relationships/image" Target="../media/image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6.xml"/><Relationship Id="rId3" Type="http://schemas.openxmlformats.org/officeDocument/2006/relationships/image" Target="../media/image1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7.xml"/><Relationship Id="rId3" Type="http://schemas.openxmlformats.org/officeDocument/2006/relationships/image" Target="../media/image2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8.xml"/><Relationship Id="rId3" Type="http://schemas.openxmlformats.org/officeDocument/2006/relationships/image" Target="../media/image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xml"/><Relationship Id="rId3"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1.xml"/><Relationship Id="rId3" Type="http://schemas.openxmlformats.org/officeDocument/2006/relationships/image" Target="../media/image15.jpg"/><Relationship Id="rId4" Type="http://schemas.openxmlformats.org/officeDocument/2006/relationships/image" Target="../media/image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2.xml"/><Relationship Id="rId3" Type="http://schemas.openxmlformats.org/officeDocument/2006/relationships/image" Target="../media/image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3.xml"/><Relationship Id="rId3" Type="http://schemas.openxmlformats.org/officeDocument/2006/relationships/image" Target="../media/image2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4.xml"/><Relationship Id="rId3" Type="http://schemas.openxmlformats.org/officeDocument/2006/relationships/image" Target="../media/image1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5.xml"/><Relationship Id="rId3" Type="http://schemas.openxmlformats.org/officeDocument/2006/relationships/image" Target="../media/image15.jpg"/><Relationship Id="rId4" Type="http://schemas.openxmlformats.org/officeDocument/2006/relationships/image" Target="../media/image1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6.xml"/><Relationship Id="rId3" Type="http://schemas.openxmlformats.org/officeDocument/2006/relationships/image" Target="../media/image2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7.xml"/><Relationship Id="rId3" Type="http://schemas.openxmlformats.org/officeDocument/2006/relationships/image" Target="../media/image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8.xml"/><Relationship Id="rId3" Type="http://schemas.openxmlformats.org/officeDocument/2006/relationships/image" Target="../media/image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9.xml"/><Relationship Id="rId3" Type="http://schemas.openxmlformats.org/officeDocument/2006/relationships/image" Target="../media/image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0.xml"/><Relationship Id="rId3" Type="http://schemas.openxmlformats.org/officeDocument/2006/relationships/image" Target="../media/image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2.xml"/><Relationship Id="rId3" Type="http://schemas.openxmlformats.org/officeDocument/2006/relationships/image" Target="../media/image2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3.xml"/><Relationship Id="rId3" Type="http://schemas.openxmlformats.org/officeDocument/2006/relationships/image" Target="../media/image2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4.xml"/><Relationship Id="rId3" Type="http://schemas.openxmlformats.org/officeDocument/2006/relationships/image" Target="../media/image3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7.xml"/><Relationship Id="rId3" Type="http://schemas.openxmlformats.org/officeDocument/2006/relationships/image" Target="../media/image1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8.xml"/><Relationship Id="rId3" Type="http://schemas.openxmlformats.org/officeDocument/2006/relationships/image" Target="../media/image1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9.xml"/><Relationship Id="rId3" Type="http://schemas.openxmlformats.org/officeDocument/2006/relationships/image" Target="../media/image1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0.xml"/><Relationship Id="rId3" Type="http://schemas.openxmlformats.org/officeDocument/2006/relationships/image" Target="../media/image3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1.xml"/><Relationship Id="rId3" Type="http://schemas.openxmlformats.org/officeDocument/2006/relationships/image" Target="../media/image3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2.xml"/><Relationship Id="rId3" Type="http://schemas.openxmlformats.org/officeDocument/2006/relationships/image" Target="../media/image36.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4.xml"/><Relationship Id="rId3" Type="http://schemas.openxmlformats.org/officeDocument/2006/relationships/image" Target="../media/image2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5.xml"/><Relationship Id="rId3" Type="http://schemas.openxmlformats.org/officeDocument/2006/relationships/image" Target="../media/image19.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6.xml"/><Relationship Id="rId3" Type="http://schemas.openxmlformats.org/officeDocument/2006/relationships/image" Target="../media/image31.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7.xml"/><Relationship Id="rId3" Type="http://schemas.openxmlformats.org/officeDocument/2006/relationships/image" Target="../media/image34.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8.xml"/><Relationship Id="rId3" Type="http://schemas.openxmlformats.org/officeDocument/2006/relationships/hyperlink" Target="https://brutelogic.com.br"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9.xml"/><Relationship Id="rId3" Type="http://schemas.openxmlformats.org/officeDocument/2006/relationships/hyperlink" Target="https://www.owasp.org/index.php/Main_Page" TargetMode="External"/><Relationship Id="rId4" Type="http://schemas.openxmlformats.org/officeDocument/2006/relationships/hyperlink" Target="https://www.owasp.org/index.php/XSS_Filter_Evasion_Cheat_Sheet"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0" Type="http://schemas.openxmlformats.org/officeDocument/2006/relationships/hyperlink" Target="https://hackingvision.com/2017/05/30/hack-web-browsers-using-beef-the-browser-exploitation-framework-kali-linux/" TargetMode="External"/><Relationship Id="rId1" Type="http://schemas.openxmlformats.org/officeDocument/2006/relationships/slideLayout" Target="../slideLayouts/slideLayout14.xml"/><Relationship Id="rId2" Type="http://schemas.openxmlformats.org/officeDocument/2006/relationships/notesSlide" Target="../notesSlides/notesSlide50.xml"/><Relationship Id="rId3" Type="http://schemas.openxmlformats.org/officeDocument/2006/relationships/hyperlink" Target="https://brutelogic.com.br" TargetMode="External"/><Relationship Id="rId4" Type="http://schemas.openxmlformats.org/officeDocument/2006/relationships/hyperlink" Target="https://www.owasp.org/index.php/Cross-site_Scripting_(XSS)" TargetMode="External"/><Relationship Id="rId9" Type="http://schemas.openxmlformats.org/officeDocument/2006/relationships/hyperlink" Target="https://hackerone.com/reports/157813" TargetMode="External"/><Relationship Id="rId5" Type="http://schemas.openxmlformats.org/officeDocument/2006/relationships/hyperlink" Target="https://www.owasp.org/index.php/XSS_Filter_Evasion_Cheat_Sheet" TargetMode="External"/><Relationship Id="rId6" Type="http://schemas.openxmlformats.org/officeDocument/2006/relationships/hyperlink" Target="https://lemonslab.wordpress.com/2014/06/10/cross-site-scripting-and-web-based-worms/" TargetMode="External"/><Relationship Id="rId7" Type="http://schemas.openxmlformats.org/officeDocument/2006/relationships/hyperlink" Target="https://www.shellvoide.com/hacks/hacking-web-browsers-with-beef-xss-framework-link-hacking/?_e_pi_=7%2CPAGE_ID10%2C8252995883" TargetMode="External"/><Relationship Id="rId8" Type="http://schemas.openxmlformats.org/officeDocument/2006/relationships/hyperlink" Target="https://stackoverflow.com/questions/18947139/xss-in-meta-tag"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7.xml"/><Relationship Id="rId3"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8.xml"/><Relationship Id="rId3" Type="http://schemas.openxmlformats.org/officeDocument/2006/relationships/image" Target="../media/image2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9.xml"/><Relationship Id="rId3"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 name="Shape 103"/>
        <p:cNvGrpSpPr/>
        <p:nvPr/>
      </p:nvGrpSpPr>
      <p:grpSpPr>
        <a:xfrm>
          <a:off x="0" y="0"/>
          <a:ext cx="0" cy="0"/>
          <a:chOff x="0" y="0"/>
          <a:chExt cx="0" cy="0"/>
        </a:xfrm>
      </p:grpSpPr>
      <p:pic>
        <p:nvPicPr>
          <p:cNvPr descr="White cloud in front of dark blue star-filled sky" id="104" name="Shape 104"/>
          <p:cNvPicPr preferRelativeResize="0"/>
          <p:nvPr/>
        </p:nvPicPr>
        <p:blipFill rotWithShape="1">
          <a:blip r:embed="rId3">
            <a:alphaModFix/>
          </a:blip>
          <a:srcRect b="17067" l="0" r="1719" t="0"/>
          <a:stretch/>
        </p:blipFill>
        <p:spPr>
          <a:xfrm>
            <a:off x="0" y="0"/>
            <a:ext cx="9144001" cy="5143500"/>
          </a:xfrm>
          <a:prstGeom prst="rect">
            <a:avLst/>
          </a:prstGeom>
          <a:noFill/>
          <a:ln>
            <a:noFill/>
          </a:ln>
        </p:spPr>
      </p:pic>
      <p:sp>
        <p:nvSpPr>
          <p:cNvPr id="105" name="Shape 105"/>
          <p:cNvSpPr txBox="1"/>
          <p:nvPr>
            <p:ph type="ctrTitle"/>
          </p:nvPr>
        </p:nvSpPr>
        <p:spPr>
          <a:xfrm>
            <a:off x="510450" y="1257300"/>
            <a:ext cx="8123100" cy="15885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sz="6000"/>
              <a:t>XSS para além do Document.cookie</a:t>
            </a:r>
            <a:endParaRPr sz="6000"/>
          </a:p>
        </p:txBody>
      </p:sp>
      <p:sp>
        <p:nvSpPr>
          <p:cNvPr id="106" name="Shape 106"/>
          <p:cNvSpPr txBox="1"/>
          <p:nvPr>
            <p:ph idx="1" type="subTitle"/>
          </p:nvPr>
        </p:nvSpPr>
        <p:spPr>
          <a:xfrm>
            <a:off x="510450" y="3182313"/>
            <a:ext cx="8123100" cy="6300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B</a:t>
            </a:r>
            <a:r>
              <a:rPr lang="en" sz="2400"/>
              <a:t>y</a:t>
            </a:r>
            <a:r>
              <a:rPr lang="en"/>
              <a:t> Matheus Vrech. a.k.a. abrasax.</a:t>
            </a:r>
            <a:endParaRPr/>
          </a:p>
        </p:txBody>
      </p:sp>
      <p:sp>
        <p:nvSpPr>
          <p:cNvPr id="107" name="Shape 107"/>
          <p:cNvSpPr txBox="1"/>
          <p:nvPr>
            <p:ph idx="1" type="subTitle"/>
          </p:nvPr>
        </p:nvSpPr>
        <p:spPr>
          <a:xfrm>
            <a:off x="510450" y="4370773"/>
            <a:ext cx="8123100" cy="5031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1800"/>
              <a:t>vrech@cocaine.ninja</a:t>
            </a:r>
            <a:endParaRPr sz="1800"/>
          </a:p>
        </p:txBody>
      </p:sp>
      <p:cxnSp>
        <p:nvCxnSpPr>
          <p:cNvPr id="108" name="Shape 108"/>
          <p:cNvCxnSpPr/>
          <p:nvPr/>
        </p:nvCxnSpPr>
        <p:spPr>
          <a:xfrm>
            <a:off x="615150" y="2998025"/>
            <a:ext cx="500400" cy="0"/>
          </a:xfrm>
          <a:prstGeom prst="straightConnector1">
            <a:avLst/>
          </a:prstGeom>
          <a:noFill/>
          <a:ln cap="flat" cmpd="sng" w="19050">
            <a:solidFill>
              <a:schemeClr val="lt1"/>
            </a:solidFill>
            <a:prstDash val="solid"/>
            <a:round/>
            <a:headEnd len="med" w="med" type="none"/>
            <a:tailEnd len="med" w="med" type="none"/>
          </a:ln>
        </p:spPr>
      </p:cxn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3" name="Shape 163"/>
        <p:cNvGrpSpPr/>
        <p:nvPr/>
      </p:nvGrpSpPr>
      <p:grpSpPr>
        <a:xfrm>
          <a:off x="0" y="0"/>
          <a:ext cx="0" cy="0"/>
          <a:chOff x="0" y="0"/>
          <a:chExt cx="0" cy="0"/>
        </a:xfrm>
      </p:grpSpPr>
      <p:pic>
        <p:nvPicPr>
          <p:cNvPr id="164" name="Shape 164"/>
          <p:cNvPicPr preferRelativeResize="0"/>
          <p:nvPr/>
        </p:nvPicPr>
        <p:blipFill rotWithShape="1">
          <a:blip r:embed="rId3">
            <a:alphaModFix/>
          </a:blip>
          <a:srcRect b="49374" l="0" r="36114" t="0"/>
          <a:stretch/>
        </p:blipFill>
        <p:spPr>
          <a:xfrm>
            <a:off x="572337" y="475100"/>
            <a:ext cx="7999325" cy="3565750"/>
          </a:xfrm>
          <a:prstGeom prst="rect">
            <a:avLst/>
          </a:prstGeom>
          <a:noFill/>
          <a:ln>
            <a:noFill/>
          </a:ln>
          <a:effectLst>
            <a:outerShdw blurRad="57150" rotWithShape="0" algn="bl" dir="5400000" dist="19050">
              <a:srgbClr val="000000">
                <a:alpha val="50000"/>
              </a:srgbClr>
            </a:outerShdw>
          </a:effectLst>
        </p:spPr>
      </p:pic>
      <p:sp>
        <p:nvSpPr>
          <p:cNvPr id="165" name="Shape 165"/>
          <p:cNvSpPr/>
          <p:nvPr/>
        </p:nvSpPr>
        <p:spPr>
          <a:xfrm>
            <a:off x="1311100" y="719425"/>
            <a:ext cx="2817300" cy="544500"/>
          </a:xfrm>
          <a:prstGeom prst="rect">
            <a:avLst/>
          </a:prstGeom>
          <a:noFill/>
          <a:ln cap="flat" cmpd="sng" w="2857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66" name="Shape 166"/>
          <p:cNvSpPr/>
          <p:nvPr/>
        </p:nvSpPr>
        <p:spPr>
          <a:xfrm>
            <a:off x="3305725" y="2989725"/>
            <a:ext cx="4406100" cy="544500"/>
          </a:xfrm>
          <a:prstGeom prst="rect">
            <a:avLst/>
          </a:prstGeom>
          <a:noFill/>
          <a:ln cap="flat" cmpd="sng" w="2857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0" name="Shape 170"/>
        <p:cNvGrpSpPr/>
        <p:nvPr/>
      </p:nvGrpSpPr>
      <p:grpSpPr>
        <a:xfrm>
          <a:off x="0" y="0"/>
          <a:ext cx="0" cy="0"/>
          <a:chOff x="0" y="0"/>
          <a:chExt cx="0" cy="0"/>
        </a:xfrm>
      </p:grpSpPr>
      <p:pic>
        <p:nvPicPr>
          <p:cNvPr id="171" name="Shape 171"/>
          <p:cNvPicPr preferRelativeResize="0"/>
          <p:nvPr/>
        </p:nvPicPr>
        <p:blipFill rotWithShape="1">
          <a:blip r:embed="rId3">
            <a:alphaModFix/>
          </a:blip>
          <a:srcRect b="0" l="0" r="52217" t="51042"/>
          <a:stretch/>
        </p:blipFill>
        <p:spPr>
          <a:xfrm>
            <a:off x="980875" y="425875"/>
            <a:ext cx="7333901" cy="4258175"/>
          </a:xfrm>
          <a:prstGeom prst="rect">
            <a:avLst/>
          </a:prstGeom>
          <a:noFill/>
          <a:ln>
            <a:noFill/>
          </a:ln>
        </p:spPr>
      </p:pic>
      <p:sp>
        <p:nvSpPr>
          <p:cNvPr id="172" name="Shape 172"/>
          <p:cNvSpPr/>
          <p:nvPr/>
        </p:nvSpPr>
        <p:spPr>
          <a:xfrm>
            <a:off x="1549200" y="2613753"/>
            <a:ext cx="5959500" cy="3666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6" name="Shape 176"/>
        <p:cNvGrpSpPr/>
        <p:nvPr/>
      </p:nvGrpSpPr>
      <p:grpSpPr>
        <a:xfrm>
          <a:off x="0" y="0"/>
          <a:ext cx="0" cy="0"/>
          <a:chOff x="0" y="0"/>
          <a:chExt cx="0" cy="0"/>
        </a:xfrm>
      </p:grpSpPr>
      <p:pic>
        <p:nvPicPr>
          <p:cNvPr id="177" name="Shape 177"/>
          <p:cNvPicPr preferRelativeResize="0"/>
          <p:nvPr/>
        </p:nvPicPr>
        <p:blipFill rotWithShape="1">
          <a:blip r:embed="rId3">
            <a:alphaModFix/>
          </a:blip>
          <a:srcRect b="36868" l="0" r="17204" t="0"/>
          <a:stretch/>
        </p:blipFill>
        <p:spPr>
          <a:xfrm>
            <a:off x="499775" y="571525"/>
            <a:ext cx="8157101" cy="349847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1" name="Shape 181"/>
        <p:cNvGrpSpPr/>
        <p:nvPr/>
      </p:nvGrpSpPr>
      <p:grpSpPr>
        <a:xfrm>
          <a:off x="0" y="0"/>
          <a:ext cx="0" cy="0"/>
          <a:chOff x="0" y="0"/>
          <a:chExt cx="0" cy="0"/>
        </a:xfrm>
      </p:grpSpPr>
      <p:pic>
        <p:nvPicPr>
          <p:cNvPr id="182" name="Shape 182"/>
          <p:cNvPicPr preferRelativeResize="0"/>
          <p:nvPr/>
        </p:nvPicPr>
        <p:blipFill rotWithShape="1">
          <a:blip r:embed="rId3">
            <a:alphaModFix/>
          </a:blip>
          <a:srcRect b="22416" l="0" r="12510" t="2688"/>
          <a:stretch/>
        </p:blipFill>
        <p:spPr>
          <a:xfrm>
            <a:off x="275675" y="437950"/>
            <a:ext cx="8592648" cy="4137674"/>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6" name="Shape 186"/>
        <p:cNvGrpSpPr/>
        <p:nvPr/>
      </p:nvGrpSpPr>
      <p:grpSpPr>
        <a:xfrm>
          <a:off x="0" y="0"/>
          <a:ext cx="0" cy="0"/>
          <a:chOff x="0" y="0"/>
          <a:chExt cx="0" cy="0"/>
        </a:xfrm>
      </p:grpSpPr>
      <p:sp>
        <p:nvSpPr>
          <p:cNvPr id="187" name="Shape 18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W</a:t>
            </a:r>
            <a:r>
              <a:rPr lang="en"/>
              <a:t>all Of XSSheep</a:t>
            </a:r>
            <a:endParaRPr/>
          </a:p>
        </p:txBody>
      </p:sp>
      <p:sp>
        <p:nvSpPr>
          <p:cNvPr id="188" name="Shape 18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298450" lvl="0" marL="457200" rtl="0">
              <a:spcBef>
                <a:spcPts val="0"/>
              </a:spcBef>
              <a:spcAft>
                <a:spcPts val="0"/>
              </a:spcAft>
              <a:buSzPts val="1100"/>
              <a:buChar char="●"/>
            </a:pPr>
            <a:r>
              <a:rPr lang="en" sz="1100" u="sng">
                <a:solidFill>
                  <a:schemeClr val="hlink"/>
                </a:solidFill>
                <a:hlinkClick r:id="rId3"/>
              </a:rPr>
              <a:t>http://www.ms.gov.br/</a:t>
            </a:r>
            <a:endParaRPr sz="1100"/>
          </a:p>
          <a:p>
            <a:pPr indent="-298450" lvl="0" marL="457200" rtl="0">
              <a:spcBef>
                <a:spcPts val="0"/>
              </a:spcBef>
              <a:spcAft>
                <a:spcPts val="0"/>
              </a:spcAft>
              <a:buSzPts val="1100"/>
              <a:buChar char="●"/>
            </a:pPr>
            <a:r>
              <a:rPr lang="en" sz="1100" u="sng">
                <a:solidFill>
                  <a:schemeClr val="accent5"/>
                </a:solidFill>
                <a:hlinkClick r:id="rId4"/>
              </a:rPr>
              <a:t>https://www.fadergs.edu.br/busca/item:minhapesquisa</a:t>
            </a:r>
            <a:endParaRPr sz="1100"/>
          </a:p>
          <a:p>
            <a:pPr indent="-298450" lvl="0" marL="457200" rtl="0">
              <a:spcBef>
                <a:spcPts val="0"/>
              </a:spcBef>
              <a:spcAft>
                <a:spcPts val="0"/>
              </a:spcAft>
              <a:buSzPts val="1100"/>
              <a:buChar char="●"/>
            </a:pPr>
            <a:r>
              <a:rPr lang="en" sz="1100" u="sng">
                <a:solidFill>
                  <a:schemeClr val="hlink"/>
                </a:solidFill>
                <a:hlinkClick r:id="rId5"/>
              </a:rPr>
              <a:t>http://agenciadenoticias.salvador.ba.gov.br/index.php/en/component/finder/search?q=minhapesquisa&amp;t[]=&amp;Itemid=136</a:t>
            </a:r>
            <a:endParaRPr sz="1100"/>
          </a:p>
          <a:p>
            <a:pPr indent="-298450" lvl="0" marL="457200" rtl="0">
              <a:spcBef>
                <a:spcPts val="0"/>
              </a:spcBef>
              <a:spcAft>
                <a:spcPts val="0"/>
              </a:spcAft>
              <a:buSzPts val="1100"/>
              <a:buChar char="●"/>
            </a:pPr>
            <a:r>
              <a:rPr lang="en" sz="1100" u="sng">
                <a:solidFill>
                  <a:schemeClr val="hlink"/>
                </a:solidFill>
                <a:hlinkClick r:id="rId6"/>
              </a:rPr>
              <a:t>http://www.rondonia.ro.gov.br/?s=minhapesquisa&amp;e=portal</a:t>
            </a:r>
            <a:endParaRPr sz="1100"/>
          </a:p>
          <a:p>
            <a:pPr indent="-298450" lvl="0" marL="457200" rtl="0">
              <a:spcBef>
                <a:spcPts val="0"/>
              </a:spcBef>
              <a:spcAft>
                <a:spcPts val="0"/>
              </a:spcAft>
              <a:buSzPts val="1100"/>
              <a:buChar char="●"/>
            </a:pPr>
            <a:r>
              <a:rPr lang="en" sz="1100" u="sng">
                <a:solidFill>
                  <a:schemeClr val="hlink"/>
                </a:solidFill>
                <a:hlinkClick r:id="rId7"/>
              </a:rPr>
              <a:t>http://www.fapeam.am.gov.br/?s=%22+style=minhapesquisa&amp;ano_busca=&amp;search_tags=on</a:t>
            </a:r>
            <a:endParaRPr sz="1100"/>
          </a:p>
          <a:p>
            <a:pPr indent="-298450" lvl="0" marL="457200" rtl="0">
              <a:spcBef>
                <a:spcPts val="0"/>
              </a:spcBef>
              <a:spcAft>
                <a:spcPts val="0"/>
              </a:spcAft>
              <a:buSzPts val="1100"/>
              <a:buChar char="●"/>
            </a:pPr>
            <a:r>
              <a:rPr lang="en" sz="1100" u="sng">
                <a:solidFill>
                  <a:schemeClr val="hlink"/>
                </a:solidFill>
                <a:hlinkClick r:id="rId8"/>
              </a:rPr>
              <a:t>http://www.portaldoservidor.sc.gov.br/busca?query=minhapesquisa&amp;ordem=mais_recente&amp;pesquisar_em=portal&amp;pesquisar_por=qualquer</a:t>
            </a:r>
            <a:endParaRPr sz="1100"/>
          </a:p>
          <a:p>
            <a:pPr indent="-298450" lvl="0" marL="457200" rtl="0">
              <a:spcBef>
                <a:spcPts val="0"/>
              </a:spcBef>
              <a:spcAft>
                <a:spcPts val="0"/>
              </a:spcAft>
              <a:buSzPts val="1100"/>
              <a:buChar char="●"/>
            </a:pPr>
            <a:r>
              <a:rPr lang="en" sz="1100" u="sng">
                <a:solidFill>
                  <a:schemeClr val="hlink"/>
                </a:solidFill>
                <a:hlinkClick r:id="rId9"/>
              </a:rPr>
              <a:t>http://www.macae.rj.gov.br/noticias/</a:t>
            </a:r>
            <a:endParaRPr sz="1100"/>
          </a:p>
          <a:p>
            <a:pPr indent="-298450" lvl="0" marL="457200" rtl="0">
              <a:spcBef>
                <a:spcPts val="0"/>
              </a:spcBef>
              <a:spcAft>
                <a:spcPts val="0"/>
              </a:spcAft>
              <a:buSzPts val="1100"/>
              <a:buChar char="●"/>
            </a:pPr>
            <a:r>
              <a:rPr lang="en" sz="1100" u="sng">
                <a:solidFill>
                  <a:schemeClr val="hlink"/>
                </a:solidFill>
                <a:hlinkClick r:id="rId10"/>
              </a:rPr>
              <a:t>http://bndigital.bn.gov.br/acervodigital</a:t>
            </a:r>
            <a:endParaRPr sz="1100"/>
          </a:p>
          <a:p>
            <a:pPr indent="-298450" lvl="0" marL="457200" rtl="0">
              <a:spcBef>
                <a:spcPts val="0"/>
              </a:spcBef>
              <a:spcAft>
                <a:spcPts val="0"/>
              </a:spcAft>
              <a:buSzPts val="1100"/>
              <a:buChar char="●"/>
            </a:pPr>
            <a:r>
              <a:rPr lang="en" sz="1100" u="sng">
                <a:solidFill>
                  <a:schemeClr val="hlink"/>
                </a:solidFill>
                <a:hlinkClick r:id="rId11"/>
              </a:rPr>
              <a:t>www.cnj.jus.br/busca?termo=minhapesquisa</a:t>
            </a:r>
            <a:endParaRPr sz="1100"/>
          </a:p>
          <a:p>
            <a:pPr indent="-298450" lvl="0" marL="457200" rtl="0">
              <a:spcBef>
                <a:spcPts val="0"/>
              </a:spcBef>
              <a:spcAft>
                <a:spcPts val="0"/>
              </a:spcAft>
              <a:buSzPts val="1100"/>
              <a:buChar char="●"/>
            </a:pPr>
            <a:r>
              <a:rPr lang="en" sz="1100" u="sng">
                <a:solidFill>
                  <a:schemeClr val="hlink"/>
                </a:solidFill>
                <a:hlinkClick r:id="rId12"/>
              </a:rPr>
              <a:t>http://www.cofen.gov.br/index.php?s=minhapesquisa</a:t>
            </a:r>
            <a:endParaRPr sz="1100"/>
          </a:p>
          <a:p>
            <a:pPr indent="-298450" lvl="0" marL="457200" rtl="0">
              <a:spcBef>
                <a:spcPts val="0"/>
              </a:spcBef>
              <a:spcAft>
                <a:spcPts val="0"/>
              </a:spcAft>
              <a:buSzPts val="1100"/>
              <a:buChar char="●"/>
            </a:pPr>
            <a:r>
              <a:rPr lang="en" sz="1100" u="sng">
                <a:solidFill>
                  <a:schemeClr val="hlink"/>
                </a:solidFill>
                <a:hlinkClick r:id="rId13"/>
              </a:rPr>
              <a:t>www.unilasalle.edu.br/canoas/search/?keyword=minhapesquisa</a:t>
            </a:r>
            <a:endParaRPr sz="1100"/>
          </a:p>
          <a:p>
            <a:pPr indent="-298450" lvl="0" marL="457200" rtl="0">
              <a:spcBef>
                <a:spcPts val="0"/>
              </a:spcBef>
              <a:spcAft>
                <a:spcPts val="0"/>
              </a:spcAft>
              <a:buSzPts val="1100"/>
              <a:buChar char="●"/>
            </a:pPr>
            <a:r>
              <a:rPr lang="en" sz="1100" u="sng">
                <a:solidFill>
                  <a:schemeClr val="hlink"/>
                </a:solidFill>
                <a:hlinkClick r:id="rId14"/>
              </a:rPr>
              <a:t>https://www.unochapeco.edu.br/busca/conteudo/minhapesquisa</a:t>
            </a:r>
            <a:endParaRPr sz="1100"/>
          </a:p>
          <a:p>
            <a:pPr indent="-298450" lvl="0" marL="457200" rtl="0">
              <a:spcBef>
                <a:spcPts val="0"/>
              </a:spcBef>
              <a:spcAft>
                <a:spcPts val="0"/>
              </a:spcAft>
              <a:buSzPts val="1100"/>
              <a:buChar char="●"/>
            </a:pPr>
            <a:r>
              <a:rPr lang="en" sz="1100" u="sng">
                <a:solidFill>
                  <a:schemeClr val="hlink"/>
                </a:solidFill>
                <a:hlinkClick r:id="rId15"/>
              </a:rPr>
              <a:t>http://www.fae.edu/busca/?q=minhapesquisa</a:t>
            </a:r>
            <a:endParaRPr sz="1100"/>
          </a:p>
          <a:p>
            <a:pPr indent="-298450" lvl="0" marL="457200" rtl="0">
              <a:spcBef>
                <a:spcPts val="0"/>
              </a:spcBef>
              <a:spcAft>
                <a:spcPts val="0"/>
              </a:spcAft>
              <a:buSzPts val="1100"/>
              <a:buChar char="●"/>
            </a:pPr>
            <a:r>
              <a:rPr lang="en" sz="1100" u="sng">
                <a:solidFill>
                  <a:schemeClr val="hlink"/>
                </a:solidFill>
                <a:hlinkClick r:id="rId16"/>
              </a:rPr>
              <a:t>http://www.faceli.edu.br/busca/?q=minhabusca</a:t>
            </a:r>
            <a:endParaRPr sz="1100"/>
          </a:p>
          <a:p>
            <a:pPr indent="-298450" lvl="0" marL="457200" rtl="0">
              <a:spcBef>
                <a:spcPts val="0"/>
              </a:spcBef>
              <a:spcAft>
                <a:spcPts val="0"/>
              </a:spcAft>
              <a:buSzPts val="1100"/>
              <a:buChar char="●"/>
            </a:pPr>
            <a:r>
              <a:rPr lang="en" sz="1100"/>
              <a:t> </a:t>
            </a:r>
            <a:r>
              <a:rPr lang="en" sz="1100" u="sng">
                <a:solidFill>
                  <a:schemeClr val="hlink"/>
                </a:solidFill>
                <a:hlinkClick r:id="rId17"/>
              </a:rPr>
              <a:t>https://www.uniritter.edu.br/busca/item:minhabusca</a:t>
            </a:r>
            <a:endParaRPr sz="1100"/>
          </a:p>
          <a:p>
            <a:pPr indent="-298450" lvl="0" marL="457200" rtl="0">
              <a:spcBef>
                <a:spcPts val="0"/>
              </a:spcBef>
              <a:spcAft>
                <a:spcPts val="0"/>
              </a:spcAft>
              <a:buSzPts val="1100"/>
              <a:buChar char="●"/>
            </a:pPr>
            <a:r>
              <a:rPr lang="en" sz="1100" u="sng">
                <a:solidFill>
                  <a:schemeClr val="hlink"/>
                </a:solidFill>
                <a:hlinkClick r:id="rId18"/>
              </a:rPr>
              <a:t>http://www.manaus.am.gov.br/?s=minhabusca</a:t>
            </a:r>
            <a:endParaRPr sz="1100"/>
          </a:p>
          <a:p>
            <a:pPr indent="-298450" lvl="0" marL="457200" rtl="0">
              <a:spcBef>
                <a:spcPts val="0"/>
              </a:spcBef>
              <a:spcAft>
                <a:spcPts val="0"/>
              </a:spcAft>
              <a:buSzPts val="1100"/>
              <a:buChar char="●"/>
            </a:pPr>
            <a:r>
              <a:rPr lang="en" sz="1100" u="sng">
                <a:solidFill>
                  <a:schemeClr val="hlink"/>
                </a:solidFill>
                <a:hlinkClick r:id="rId19"/>
              </a:rPr>
              <a:t>http://www.pmf.sc.gov.br/servicos/index.php?pagina=servbusca</a:t>
            </a:r>
            <a:endParaRPr sz="1100"/>
          </a:p>
          <a:p>
            <a:pPr indent="0" lvl="0" marL="0" rtl="0">
              <a:spcBef>
                <a:spcPts val="1600"/>
              </a:spcBef>
              <a:spcAft>
                <a:spcPts val="0"/>
              </a:spcAft>
              <a:buNone/>
            </a:pPr>
            <a:r>
              <a:t/>
            </a:r>
            <a:endParaRPr sz="1100"/>
          </a:p>
          <a:p>
            <a:pPr indent="0" lvl="0" marL="0" rtl="0">
              <a:spcBef>
                <a:spcPts val="1600"/>
              </a:spcBef>
              <a:spcAft>
                <a:spcPts val="0"/>
              </a:spcAft>
              <a:buNone/>
            </a:pPr>
            <a:r>
              <a:t/>
            </a:r>
            <a:endParaRPr sz="1100"/>
          </a:p>
          <a:p>
            <a:pPr indent="0" lvl="0" marL="0">
              <a:spcBef>
                <a:spcPts val="1600"/>
              </a:spcBef>
              <a:spcAft>
                <a:spcPts val="1600"/>
              </a:spcAft>
              <a:buNone/>
            </a:pPr>
            <a:r>
              <a:t/>
            </a:r>
            <a:endParaRPr sz="11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2" name="Shape 192"/>
        <p:cNvGrpSpPr/>
        <p:nvPr/>
      </p:nvGrpSpPr>
      <p:grpSpPr>
        <a:xfrm>
          <a:off x="0" y="0"/>
          <a:ext cx="0" cy="0"/>
          <a:chOff x="0" y="0"/>
          <a:chExt cx="0" cy="0"/>
        </a:xfrm>
      </p:grpSpPr>
      <p:sp>
        <p:nvSpPr>
          <p:cNvPr id="193" name="Shape 193"/>
          <p:cNvSpPr txBox="1"/>
          <p:nvPr>
            <p:ph type="title"/>
          </p:nvPr>
        </p:nvSpPr>
        <p:spPr>
          <a:xfrm>
            <a:off x="265500" y="1205825"/>
            <a:ext cx="4045200" cy="15096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Stored</a:t>
            </a:r>
            <a:r>
              <a:rPr lang="en"/>
              <a:t> XSS</a:t>
            </a:r>
            <a:endParaRPr/>
          </a:p>
        </p:txBody>
      </p:sp>
      <p:sp>
        <p:nvSpPr>
          <p:cNvPr id="194" name="Shape 194"/>
          <p:cNvSpPr txBox="1"/>
          <p:nvPr>
            <p:ph idx="1" type="subTitle"/>
          </p:nvPr>
        </p:nvSpPr>
        <p:spPr>
          <a:xfrm>
            <a:off x="265500" y="2769001"/>
            <a:ext cx="4045200" cy="13455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Dessa vez o código está armazenado no servidor e pode ser acessado de qualquer lugar</a:t>
            </a:r>
            <a:endParaRPr/>
          </a:p>
        </p:txBody>
      </p:sp>
      <p:sp>
        <p:nvSpPr>
          <p:cNvPr id="195" name="Shape 195"/>
          <p:cNvSpPr txBox="1"/>
          <p:nvPr/>
        </p:nvSpPr>
        <p:spPr>
          <a:xfrm>
            <a:off x="265500" y="4495425"/>
            <a:ext cx="4045200" cy="450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a:solidFill>
                  <a:schemeClr val="accent3"/>
                </a:solidFill>
              </a:rPr>
              <a:t>Geralmente usado para fazer worms</a:t>
            </a:r>
            <a:endParaRPr i="1">
              <a:solidFill>
                <a:schemeClr val="accent3"/>
              </a:solidFill>
            </a:endParaRPr>
          </a:p>
        </p:txBody>
      </p:sp>
      <p:sp>
        <p:nvSpPr>
          <p:cNvPr id="196" name="Shape 196"/>
          <p:cNvSpPr/>
          <p:nvPr/>
        </p:nvSpPr>
        <p:spPr>
          <a:xfrm>
            <a:off x="4750219" y="1242879"/>
            <a:ext cx="4203000" cy="2772000"/>
          </a:xfrm>
          <a:prstGeom prst="rect">
            <a:avLst/>
          </a:prstGeom>
          <a:solidFill>
            <a:srgbClr val="FFFFFF"/>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pic>
        <p:nvPicPr>
          <p:cNvPr id="197" name="Shape 197"/>
          <p:cNvPicPr preferRelativeResize="0"/>
          <p:nvPr/>
        </p:nvPicPr>
        <p:blipFill>
          <a:blip r:embed="rId3">
            <a:alphaModFix/>
          </a:blip>
          <a:stretch>
            <a:fillRect/>
          </a:stretch>
        </p:blipFill>
        <p:spPr>
          <a:xfrm>
            <a:off x="4745475" y="1241674"/>
            <a:ext cx="4212499" cy="277449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1" name="Shape 201"/>
        <p:cNvGrpSpPr/>
        <p:nvPr/>
      </p:nvGrpSpPr>
      <p:grpSpPr>
        <a:xfrm>
          <a:off x="0" y="0"/>
          <a:ext cx="0" cy="0"/>
          <a:chOff x="0" y="0"/>
          <a:chExt cx="0" cy="0"/>
        </a:xfrm>
      </p:grpSpPr>
      <p:pic>
        <p:nvPicPr>
          <p:cNvPr id="202" name="Shape 202"/>
          <p:cNvPicPr preferRelativeResize="0"/>
          <p:nvPr/>
        </p:nvPicPr>
        <p:blipFill rotWithShape="1">
          <a:blip r:embed="rId3">
            <a:alphaModFix/>
          </a:blip>
          <a:srcRect b="16220" l="20406" r="41329" t="34433"/>
          <a:stretch/>
        </p:blipFill>
        <p:spPr>
          <a:xfrm>
            <a:off x="1411950" y="338375"/>
            <a:ext cx="6145075" cy="4457724"/>
          </a:xfrm>
          <a:prstGeom prst="rect">
            <a:avLst/>
          </a:prstGeom>
          <a:noFill/>
          <a:ln>
            <a:noFill/>
          </a:ln>
          <a:effectLst>
            <a:outerShdw blurRad="57150" rotWithShape="0" algn="bl" dir="5400000" dist="19050">
              <a:srgbClr val="000000">
                <a:alpha val="50000"/>
              </a:srgbClr>
            </a:outerShdw>
          </a:effectLst>
        </p:spPr>
      </p:pic>
      <p:sp>
        <p:nvSpPr>
          <p:cNvPr id="203" name="Shape 203"/>
          <p:cNvSpPr/>
          <p:nvPr/>
        </p:nvSpPr>
        <p:spPr>
          <a:xfrm>
            <a:off x="1946481" y="2575495"/>
            <a:ext cx="3783600" cy="559200"/>
          </a:xfrm>
          <a:prstGeom prst="rect">
            <a:avLst/>
          </a:prstGeom>
          <a:noFill/>
          <a:ln cap="flat" cmpd="sng" w="2857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7" name="Shape 207"/>
        <p:cNvGrpSpPr/>
        <p:nvPr/>
      </p:nvGrpSpPr>
      <p:grpSpPr>
        <a:xfrm>
          <a:off x="0" y="0"/>
          <a:ext cx="0" cy="0"/>
          <a:chOff x="0" y="0"/>
          <a:chExt cx="0" cy="0"/>
        </a:xfrm>
      </p:grpSpPr>
      <p:pic>
        <p:nvPicPr>
          <p:cNvPr id="208" name="Shape 208"/>
          <p:cNvPicPr preferRelativeResize="0"/>
          <p:nvPr/>
        </p:nvPicPr>
        <p:blipFill rotWithShape="1">
          <a:blip r:embed="rId3">
            <a:alphaModFix/>
          </a:blip>
          <a:srcRect b="5531" l="4564" r="18203" t="2438"/>
          <a:stretch/>
        </p:blipFill>
        <p:spPr>
          <a:xfrm>
            <a:off x="1013200" y="192738"/>
            <a:ext cx="6871051" cy="4605625"/>
          </a:xfrm>
          <a:prstGeom prst="rect">
            <a:avLst/>
          </a:prstGeom>
          <a:noFill/>
          <a:ln>
            <a:noFill/>
          </a:ln>
          <a:effectLst>
            <a:outerShdw blurRad="57150" rotWithShape="0" algn="bl" dir="5400000" dist="19050">
              <a:srgbClr val="000000">
                <a:alpha val="50000"/>
              </a:srgbClr>
            </a:outerShdw>
          </a:effectLst>
        </p:spPr>
      </p:pic>
      <p:sp>
        <p:nvSpPr>
          <p:cNvPr id="209" name="Shape 209"/>
          <p:cNvSpPr/>
          <p:nvPr/>
        </p:nvSpPr>
        <p:spPr>
          <a:xfrm>
            <a:off x="2770210" y="1830121"/>
            <a:ext cx="486000" cy="770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3" name="Shape 213"/>
        <p:cNvGrpSpPr/>
        <p:nvPr/>
      </p:nvGrpSpPr>
      <p:grpSpPr>
        <a:xfrm>
          <a:off x="0" y="0"/>
          <a:ext cx="0" cy="0"/>
          <a:chOff x="0" y="0"/>
          <a:chExt cx="0" cy="0"/>
        </a:xfrm>
      </p:grpSpPr>
      <p:sp>
        <p:nvSpPr>
          <p:cNvPr id="214" name="Shape 214"/>
          <p:cNvSpPr txBox="1"/>
          <p:nvPr>
            <p:ph type="title"/>
          </p:nvPr>
        </p:nvSpPr>
        <p:spPr>
          <a:xfrm>
            <a:off x="265500" y="1205825"/>
            <a:ext cx="4045200" cy="15096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Cookie Logger</a:t>
            </a:r>
            <a:endParaRPr/>
          </a:p>
        </p:txBody>
      </p:sp>
      <p:sp>
        <p:nvSpPr>
          <p:cNvPr id="215" name="Shape 215"/>
          <p:cNvSpPr txBox="1"/>
          <p:nvPr>
            <p:ph idx="1" type="subTitle"/>
          </p:nvPr>
        </p:nvSpPr>
        <p:spPr>
          <a:xfrm>
            <a:off x="265500" y="2769001"/>
            <a:ext cx="4045200" cy="13455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O exemplo clássico</a:t>
            </a:r>
            <a:endParaRPr/>
          </a:p>
        </p:txBody>
      </p:sp>
      <p:pic>
        <p:nvPicPr>
          <p:cNvPr id="216" name="Shape 216"/>
          <p:cNvPicPr preferRelativeResize="0"/>
          <p:nvPr/>
        </p:nvPicPr>
        <p:blipFill rotWithShape="1">
          <a:blip r:embed="rId3">
            <a:alphaModFix/>
          </a:blip>
          <a:srcRect b="1224" l="37155" r="18998" t="0"/>
          <a:stretch/>
        </p:blipFill>
        <p:spPr>
          <a:xfrm>
            <a:off x="4572000" y="0"/>
            <a:ext cx="4572000" cy="51435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0" name="Shape 220"/>
        <p:cNvGrpSpPr/>
        <p:nvPr/>
      </p:nvGrpSpPr>
      <p:grpSpPr>
        <a:xfrm>
          <a:off x="0" y="0"/>
          <a:ext cx="0" cy="0"/>
          <a:chOff x="0" y="0"/>
          <a:chExt cx="0" cy="0"/>
        </a:xfrm>
      </p:grpSpPr>
      <p:sp>
        <p:nvSpPr>
          <p:cNvPr id="221" name="Shape 2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3600"/>
              <a:t>Cookie Logger</a:t>
            </a:r>
            <a:endParaRPr sz="3600"/>
          </a:p>
        </p:txBody>
      </p:sp>
      <p:pic>
        <p:nvPicPr>
          <p:cNvPr id="222" name="Shape 222"/>
          <p:cNvPicPr preferRelativeResize="0"/>
          <p:nvPr/>
        </p:nvPicPr>
        <p:blipFill rotWithShape="1">
          <a:blip r:embed="rId3">
            <a:alphaModFix/>
          </a:blip>
          <a:srcRect b="34723" l="24087" r="24837" t="29204"/>
          <a:stretch/>
        </p:blipFill>
        <p:spPr>
          <a:xfrm>
            <a:off x="753025" y="1293150"/>
            <a:ext cx="7734101" cy="307265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 name="Shape 112"/>
        <p:cNvGrpSpPr/>
        <p:nvPr/>
      </p:nvGrpSpPr>
      <p:grpSpPr>
        <a:xfrm>
          <a:off x="0" y="0"/>
          <a:ext cx="0" cy="0"/>
          <a:chOff x="0" y="0"/>
          <a:chExt cx="0" cy="0"/>
        </a:xfrm>
      </p:grpSpPr>
      <p:sp>
        <p:nvSpPr>
          <p:cNvPr id="113" name="Shape 11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sz="3600"/>
              <a:t>Agenda</a:t>
            </a:r>
            <a:endParaRPr sz="3600"/>
          </a:p>
        </p:txBody>
      </p:sp>
      <p:sp>
        <p:nvSpPr>
          <p:cNvPr id="114" name="Shape 114"/>
          <p:cNvSpPr txBox="1"/>
          <p:nvPr>
            <p:ph idx="1" type="body"/>
          </p:nvPr>
        </p:nvSpPr>
        <p:spPr>
          <a:xfrm>
            <a:off x="311700" y="1396375"/>
            <a:ext cx="8520600" cy="3172500"/>
          </a:xfrm>
          <a:prstGeom prst="rect">
            <a:avLst/>
          </a:prstGeom>
        </p:spPr>
        <p:txBody>
          <a:bodyPr anchorCtr="0" anchor="t" bIns="91425" lIns="91425" spcFirstLastPara="1" rIns="91425" wrap="square" tIns="91425">
            <a:noAutofit/>
          </a:bodyPr>
          <a:lstStyle/>
          <a:p>
            <a:pPr indent="-381000" lvl="0" marL="457200">
              <a:spcBef>
                <a:spcPts val="0"/>
              </a:spcBef>
              <a:spcAft>
                <a:spcPts val="0"/>
              </a:spcAft>
              <a:buSzPts val="2400"/>
              <a:buAutoNum type="arabicPeriod"/>
            </a:pPr>
            <a:r>
              <a:rPr lang="en" sz="2400"/>
              <a:t>XSS, uma breve introdução: o que é, os principais tipos e o famoso cookie logger</a:t>
            </a:r>
            <a:endParaRPr sz="2400"/>
          </a:p>
          <a:p>
            <a:pPr indent="-381000" lvl="0" marL="457200">
              <a:spcBef>
                <a:spcPts val="0"/>
              </a:spcBef>
              <a:spcAft>
                <a:spcPts val="0"/>
              </a:spcAft>
              <a:buSzPts val="2400"/>
              <a:buAutoNum type="arabicPeriod"/>
            </a:pPr>
            <a:r>
              <a:rPr lang="en" sz="2400"/>
              <a:t>O que vem depois do cookie logger? Experiências reais que tive com XSS</a:t>
            </a:r>
            <a:endParaRPr sz="2400"/>
          </a:p>
          <a:p>
            <a:pPr indent="-381000" lvl="0" marL="457200">
              <a:spcBef>
                <a:spcPts val="0"/>
              </a:spcBef>
              <a:spcAft>
                <a:spcPts val="0"/>
              </a:spcAft>
              <a:buSzPts val="2400"/>
              <a:buAutoNum type="arabicPeriod"/>
            </a:pPr>
            <a:r>
              <a:rPr lang="en" sz="2400"/>
              <a:t>O XSS e o desenvolvimento de worms</a:t>
            </a:r>
            <a:endParaRPr sz="2400"/>
          </a:p>
          <a:p>
            <a:pPr indent="-381000" lvl="0" marL="457200" rtl="0">
              <a:spcBef>
                <a:spcPts val="0"/>
              </a:spcBef>
              <a:spcAft>
                <a:spcPts val="0"/>
              </a:spcAft>
              <a:buSzPts val="2400"/>
              <a:buAutoNum type="arabicPeriod"/>
            </a:pPr>
            <a:r>
              <a:rPr lang="en" sz="2400"/>
              <a:t>Botnets com beef-xss e outras ferramentas</a:t>
            </a:r>
            <a:endParaRPr sz="2400"/>
          </a:p>
          <a:p>
            <a:pPr indent="-381000" lvl="0" marL="457200">
              <a:spcBef>
                <a:spcPts val="0"/>
              </a:spcBef>
              <a:spcAft>
                <a:spcPts val="0"/>
              </a:spcAft>
              <a:buSzPts val="2400"/>
              <a:buAutoNum type="arabicPeriod"/>
            </a:pPr>
            <a:r>
              <a:rPr lang="en" sz="2400"/>
              <a:t>Onde seguir com o estudo?</a:t>
            </a:r>
            <a:endParaRPr sz="24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6" name="Shape 226"/>
        <p:cNvGrpSpPr/>
        <p:nvPr/>
      </p:nvGrpSpPr>
      <p:grpSpPr>
        <a:xfrm>
          <a:off x="0" y="0"/>
          <a:ext cx="0" cy="0"/>
          <a:chOff x="0" y="0"/>
          <a:chExt cx="0" cy="0"/>
        </a:xfrm>
      </p:grpSpPr>
      <p:sp>
        <p:nvSpPr>
          <p:cNvPr id="227" name="Shape 227"/>
          <p:cNvSpPr txBox="1"/>
          <p:nvPr>
            <p:ph type="title"/>
          </p:nvPr>
        </p:nvSpPr>
        <p:spPr>
          <a:xfrm>
            <a:off x="490250" y="526350"/>
            <a:ext cx="5797500" cy="40908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
              <a:t>Experiências reais</a:t>
            </a:r>
            <a:endParaRPr sz="48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1" name="Shape 231"/>
        <p:cNvGrpSpPr/>
        <p:nvPr/>
      </p:nvGrpSpPr>
      <p:grpSpPr>
        <a:xfrm>
          <a:off x="0" y="0"/>
          <a:ext cx="0" cy="0"/>
          <a:chOff x="0" y="0"/>
          <a:chExt cx="0" cy="0"/>
        </a:xfrm>
      </p:grpSpPr>
      <p:sp>
        <p:nvSpPr>
          <p:cNvPr id="232" name="Shape 232"/>
          <p:cNvSpPr txBox="1"/>
          <p:nvPr>
            <p:ph idx="4294967295" type="title"/>
          </p:nvPr>
        </p:nvSpPr>
        <p:spPr>
          <a:xfrm>
            <a:off x="311700" y="709050"/>
            <a:ext cx="3890100" cy="37254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 sz="3000"/>
              <a:t>O caso Fórum-Hacker</a:t>
            </a:r>
            <a:endParaRPr sz="3000"/>
          </a:p>
          <a:p>
            <a:pPr indent="0" lvl="0" marL="0" rtl="0">
              <a:lnSpc>
                <a:spcPct val="115000"/>
              </a:lnSpc>
              <a:spcBef>
                <a:spcPts val="1600"/>
              </a:spcBef>
              <a:spcAft>
                <a:spcPts val="1600"/>
              </a:spcAft>
              <a:buNone/>
            </a:pPr>
            <a:r>
              <a:rPr lang="en" sz="1800">
                <a:solidFill>
                  <a:schemeClr val="accent3"/>
                </a:solidFill>
              </a:rPr>
              <a:t>Sobre como o pink noise ownou um dos dois “grandes” fóruns de conteúdo hacker da época</a:t>
            </a:r>
            <a:endParaRPr sz="3600"/>
          </a:p>
        </p:txBody>
      </p:sp>
      <p:pic>
        <p:nvPicPr>
          <p:cNvPr id="233" name="Shape 233"/>
          <p:cNvPicPr preferRelativeResize="0"/>
          <p:nvPr/>
        </p:nvPicPr>
        <p:blipFill rotWithShape="1">
          <a:blip r:embed="rId3">
            <a:alphaModFix/>
          </a:blip>
          <a:srcRect b="0" l="0" r="37826" t="0"/>
          <a:stretch/>
        </p:blipFill>
        <p:spPr>
          <a:xfrm>
            <a:off x="4548455" y="0"/>
            <a:ext cx="4595550" cy="5143500"/>
          </a:xfrm>
          <a:prstGeom prst="rect">
            <a:avLst/>
          </a:prstGeom>
          <a:noFill/>
          <a:ln>
            <a:noFill/>
          </a:ln>
        </p:spPr>
      </p:pic>
      <p:pic>
        <p:nvPicPr>
          <p:cNvPr id="234" name="Shape 234"/>
          <p:cNvPicPr preferRelativeResize="0"/>
          <p:nvPr/>
        </p:nvPicPr>
        <p:blipFill rotWithShape="1">
          <a:blip r:embed="rId4">
            <a:alphaModFix/>
          </a:blip>
          <a:srcRect b="8201" l="16357" r="41796" t="3420"/>
          <a:stretch/>
        </p:blipFill>
        <p:spPr>
          <a:xfrm>
            <a:off x="4548450" y="0"/>
            <a:ext cx="4595551" cy="51435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8" name="Shape 238"/>
        <p:cNvGrpSpPr/>
        <p:nvPr/>
      </p:nvGrpSpPr>
      <p:grpSpPr>
        <a:xfrm>
          <a:off x="0" y="0"/>
          <a:ext cx="0" cy="0"/>
          <a:chOff x="0" y="0"/>
          <a:chExt cx="0" cy="0"/>
        </a:xfrm>
      </p:grpSpPr>
      <p:pic>
        <p:nvPicPr>
          <p:cNvPr id="239" name="Shape 239"/>
          <p:cNvPicPr preferRelativeResize="0"/>
          <p:nvPr/>
        </p:nvPicPr>
        <p:blipFill>
          <a:blip r:embed="rId3">
            <a:alphaModFix/>
          </a:blip>
          <a:stretch>
            <a:fillRect/>
          </a:stretch>
        </p:blipFill>
        <p:spPr>
          <a:xfrm>
            <a:off x="152400" y="76200"/>
            <a:ext cx="8602133" cy="4838700"/>
          </a:xfrm>
          <a:prstGeom prst="rect">
            <a:avLst/>
          </a:prstGeom>
          <a:noFill/>
          <a:ln>
            <a:noFill/>
          </a:ln>
        </p:spPr>
      </p:pic>
      <p:sp>
        <p:nvSpPr>
          <p:cNvPr id="240" name="Shape 240"/>
          <p:cNvSpPr/>
          <p:nvPr/>
        </p:nvSpPr>
        <p:spPr>
          <a:xfrm>
            <a:off x="26900" y="1351425"/>
            <a:ext cx="8794500" cy="1956300"/>
          </a:xfrm>
          <a:prstGeom prst="rect">
            <a:avLst/>
          </a:prstGeom>
          <a:noFill/>
          <a:ln cap="flat" cmpd="sng" w="38100">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4" name="Shape 244"/>
        <p:cNvGrpSpPr/>
        <p:nvPr/>
      </p:nvGrpSpPr>
      <p:grpSpPr>
        <a:xfrm>
          <a:off x="0" y="0"/>
          <a:ext cx="0" cy="0"/>
          <a:chOff x="0" y="0"/>
          <a:chExt cx="0" cy="0"/>
        </a:xfrm>
      </p:grpSpPr>
      <p:pic>
        <p:nvPicPr>
          <p:cNvPr id="245" name="Shape 245"/>
          <p:cNvPicPr preferRelativeResize="0"/>
          <p:nvPr/>
        </p:nvPicPr>
        <p:blipFill rotWithShape="1">
          <a:blip r:embed="rId3">
            <a:alphaModFix/>
          </a:blip>
          <a:srcRect b="0" l="12691" r="12743" t="0"/>
          <a:stretch/>
        </p:blipFill>
        <p:spPr>
          <a:xfrm>
            <a:off x="1317813" y="116825"/>
            <a:ext cx="6508373" cy="4909850"/>
          </a:xfrm>
          <a:prstGeom prst="rect">
            <a:avLst/>
          </a:prstGeom>
          <a:noFill/>
          <a:ln>
            <a:noFill/>
          </a:ln>
        </p:spPr>
      </p:pic>
      <p:sp>
        <p:nvSpPr>
          <p:cNvPr id="246" name="Shape 246"/>
          <p:cNvSpPr/>
          <p:nvPr/>
        </p:nvSpPr>
        <p:spPr>
          <a:xfrm>
            <a:off x="1035425" y="2259100"/>
            <a:ext cx="6952200" cy="934500"/>
          </a:xfrm>
          <a:prstGeom prst="rect">
            <a:avLst/>
          </a:prstGeom>
          <a:noFill/>
          <a:ln cap="flat" cmpd="sng" w="38100">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0" name="Shape 250"/>
        <p:cNvGrpSpPr/>
        <p:nvPr/>
      </p:nvGrpSpPr>
      <p:grpSpPr>
        <a:xfrm>
          <a:off x="0" y="0"/>
          <a:ext cx="0" cy="0"/>
          <a:chOff x="0" y="0"/>
          <a:chExt cx="0" cy="0"/>
        </a:xfrm>
      </p:grpSpPr>
      <p:pic>
        <p:nvPicPr>
          <p:cNvPr id="251" name="Shape 251"/>
          <p:cNvPicPr preferRelativeResize="0"/>
          <p:nvPr/>
        </p:nvPicPr>
        <p:blipFill rotWithShape="1">
          <a:blip r:embed="rId3">
            <a:alphaModFix/>
          </a:blip>
          <a:srcRect b="29089" l="21520" r="23452" t="8434"/>
          <a:stretch/>
        </p:blipFill>
        <p:spPr>
          <a:xfrm>
            <a:off x="1071275" y="236425"/>
            <a:ext cx="7312949" cy="4670649"/>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5" name="Shape 255"/>
        <p:cNvGrpSpPr/>
        <p:nvPr/>
      </p:nvGrpSpPr>
      <p:grpSpPr>
        <a:xfrm>
          <a:off x="0" y="0"/>
          <a:ext cx="0" cy="0"/>
          <a:chOff x="0" y="0"/>
          <a:chExt cx="0" cy="0"/>
        </a:xfrm>
      </p:grpSpPr>
      <p:sp>
        <p:nvSpPr>
          <p:cNvPr id="256" name="Shape 256"/>
          <p:cNvSpPr txBox="1"/>
          <p:nvPr>
            <p:ph idx="4294967295" type="title"/>
          </p:nvPr>
        </p:nvSpPr>
        <p:spPr>
          <a:xfrm>
            <a:off x="311700" y="709050"/>
            <a:ext cx="3890100" cy="37254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 sz="3200"/>
              <a:t>O caso do skoob</a:t>
            </a:r>
            <a:endParaRPr sz="3200"/>
          </a:p>
          <a:p>
            <a:pPr indent="0" lvl="0" marL="0" rtl="0">
              <a:lnSpc>
                <a:spcPct val="115000"/>
              </a:lnSpc>
              <a:spcBef>
                <a:spcPts val="1600"/>
              </a:spcBef>
              <a:spcAft>
                <a:spcPts val="1600"/>
              </a:spcAft>
              <a:buNone/>
            </a:pPr>
            <a:r>
              <a:rPr lang="en" sz="1800">
                <a:solidFill>
                  <a:schemeClr val="accent3"/>
                </a:solidFill>
              </a:rPr>
              <a:t>Sobre como eu estudei o desenvolvimento de worms utilizando uma rede social que eu frequento até hoje</a:t>
            </a:r>
            <a:endParaRPr sz="3600"/>
          </a:p>
        </p:txBody>
      </p:sp>
      <p:pic>
        <p:nvPicPr>
          <p:cNvPr id="257" name="Shape 257"/>
          <p:cNvPicPr preferRelativeResize="0"/>
          <p:nvPr/>
        </p:nvPicPr>
        <p:blipFill rotWithShape="1">
          <a:blip r:embed="rId3">
            <a:alphaModFix/>
          </a:blip>
          <a:srcRect b="0" l="0" r="37826" t="0"/>
          <a:stretch/>
        </p:blipFill>
        <p:spPr>
          <a:xfrm>
            <a:off x="4548455" y="0"/>
            <a:ext cx="4595550" cy="5143500"/>
          </a:xfrm>
          <a:prstGeom prst="rect">
            <a:avLst/>
          </a:prstGeom>
          <a:noFill/>
          <a:ln>
            <a:noFill/>
          </a:ln>
        </p:spPr>
      </p:pic>
      <p:pic>
        <p:nvPicPr>
          <p:cNvPr id="258" name="Shape 258"/>
          <p:cNvPicPr preferRelativeResize="0"/>
          <p:nvPr/>
        </p:nvPicPr>
        <p:blipFill rotWithShape="1">
          <a:blip r:embed="rId4">
            <a:alphaModFix/>
          </a:blip>
          <a:srcRect b="0" l="24265" r="68749" t="86214"/>
          <a:stretch/>
        </p:blipFill>
        <p:spPr>
          <a:xfrm>
            <a:off x="3251973" y="3725400"/>
            <a:ext cx="1277448" cy="1418099"/>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2" name="Shape 262"/>
        <p:cNvGrpSpPr/>
        <p:nvPr/>
      </p:nvGrpSpPr>
      <p:grpSpPr>
        <a:xfrm>
          <a:off x="0" y="0"/>
          <a:ext cx="0" cy="0"/>
          <a:chOff x="0" y="0"/>
          <a:chExt cx="0" cy="0"/>
        </a:xfrm>
      </p:grpSpPr>
      <p:pic>
        <p:nvPicPr>
          <p:cNvPr id="263" name="Shape 263"/>
          <p:cNvPicPr preferRelativeResize="0"/>
          <p:nvPr/>
        </p:nvPicPr>
        <p:blipFill rotWithShape="1">
          <a:blip r:embed="rId3">
            <a:alphaModFix/>
          </a:blip>
          <a:srcRect b="0" l="0" r="0" t="8800"/>
          <a:stretch/>
        </p:blipFill>
        <p:spPr>
          <a:xfrm>
            <a:off x="363075" y="395200"/>
            <a:ext cx="8543851" cy="4382975"/>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7" name="Shape 267"/>
        <p:cNvGrpSpPr/>
        <p:nvPr/>
      </p:nvGrpSpPr>
      <p:grpSpPr>
        <a:xfrm>
          <a:off x="0" y="0"/>
          <a:ext cx="0" cy="0"/>
          <a:chOff x="0" y="0"/>
          <a:chExt cx="0" cy="0"/>
        </a:xfrm>
      </p:grpSpPr>
      <p:pic>
        <p:nvPicPr>
          <p:cNvPr id="268" name="Shape 268"/>
          <p:cNvPicPr preferRelativeResize="0"/>
          <p:nvPr/>
        </p:nvPicPr>
        <p:blipFill>
          <a:blip r:embed="rId3">
            <a:alphaModFix/>
          </a:blip>
          <a:stretch>
            <a:fillRect/>
          </a:stretch>
        </p:blipFill>
        <p:spPr>
          <a:xfrm>
            <a:off x="790263" y="955875"/>
            <a:ext cx="7563475" cy="310515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2" name="Shape 272"/>
        <p:cNvGrpSpPr/>
        <p:nvPr/>
      </p:nvGrpSpPr>
      <p:grpSpPr>
        <a:xfrm>
          <a:off x="0" y="0"/>
          <a:ext cx="0" cy="0"/>
          <a:chOff x="0" y="0"/>
          <a:chExt cx="0" cy="0"/>
        </a:xfrm>
      </p:grpSpPr>
      <p:pic>
        <p:nvPicPr>
          <p:cNvPr id="273" name="Shape 273"/>
          <p:cNvPicPr preferRelativeResize="0"/>
          <p:nvPr/>
        </p:nvPicPr>
        <p:blipFill>
          <a:blip r:embed="rId3">
            <a:alphaModFix/>
          </a:blip>
          <a:stretch>
            <a:fillRect/>
          </a:stretch>
        </p:blipFill>
        <p:spPr>
          <a:xfrm>
            <a:off x="689300" y="423575"/>
            <a:ext cx="7723950" cy="39265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7" name="Shape 277"/>
        <p:cNvGrpSpPr/>
        <p:nvPr/>
      </p:nvGrpSpPr>
      <p:grpSpPr>
        <a:xfrm>
          <a:off x="0" y="0"/>
          <a:ext cx="0" cy="0"/>
          <a:chOff x="0" y="0"/>
          <a:chExt cx="0" cy="0"/>
        </a:xfrm>
      </p:grpSpPr>
      <p:pic>
        <p:nvPicPr>
          <p:cNvPr id="278" name="Shape 278"/>
          <p:cNvPicPr preferRelativeResize="0"/>
          <p:nvPr/>
        </p:nvPicPr>
        <p:blipFill>
          <a:blip r:embed="rId3">
            <a:alphaModFix/>
          </a:blip>
          <a:stretch>
            <a:fillRect/>
          </a:stretch>
        </p:blipFill>
        <p:spPr>
          <a:xfrm>
            <a:off x="516000" y="887050"/>
            <a:ext cx="6234425" cy="1944575"/>
          </a:xfrm>
          <a:prstGeom prst="rect">
            <a:avLst/>
          </a:prstGeom>
          <a:noFill/>
          <a:ln>
            <a:noFill/>
          </a:ln>
        </p:spPr>
      </p:pic>
      <p:pic>
        <p:nvPicPr>
          <p:cNvPr id="279" name="Shape 279"/>
          <p:cNvPicPr preferRelativeResize="0"/>
          <p:nvPr/>
        </p:nvPicPr>
        <p:blipFill>
          <a:blip r:embed="rId3">
            <a:alphaModFix/>
          </a:blip>
          <a:stretch>
            <a:fillRect/>
          </a:stretch>
        </p:blipFill>
        <p:spPr>
          <a:xfrm>
            <a:off x="352863" y="927375"/>
            <a:ext cx="8469675" cy="2641775"/>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8" name="Shape 118"/>
        <p:cNvGrpSpPr/>
        <p:nvPr/>
      </p:nvGrpSpPr>
      <p:grpSpPr>
        <a:xfrm>
          <a:off x="0" y="0"/>
          <a:ext cx="0" cy="0"/>
          <a:chOff x="0" y="0"/>
          <a:chExt cx="0" cy="0"/>
        </a:xfrm>
      </p:grpSpPr>
      <p:sp>
        <p:nvSpPr>
          <p:cNvPr id="119" name="Shape 119"/>
          <p:cNvSpPr txBox="1"/>
          <p:nvPr>
            <p:ph type="title"/>
          </p:nvPr>
        </p:nvSpPr>
        <p:spPr>
          <a:xfrm>
            <a:off x="490250" y="526350"/>
            <a:ext cx="5797500" cy="40908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b="1" lang="en" sz="4400"/>
              <a:t>Uma breve introdução</a:t>
            </a:r>
            <a:endParaRPr sz="44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3" name="Shape 283"/>
        <p:cNvGrpSpPr/>
        <p:nvPr/>
      </p:nvGrpSpPr>
      <p:grpSpPr>
        <a:xfrm>
          <a:off x="0" y="0"/>
          <a:ext cx="0" cy="0"/>
          <a:chOff x="0" y="0"/>
          <a:chExt cx="0" cy="0"/>
        </a:xfrm>
      </p:grpSpPr>
      <p:pic>
        <p:nvPicPr>
          <p:cNvPr id="284" name="Shape 284"/>
          <p:cNvPicPr preferRelativeResize="0"/>
          <p:nvPr/>
        </p:nvPicPr>
        <p:blipFill>
          <a:blip r:embed="rId3">
            <a:alphaModFix/>
          </a:blip>
          <a:stretch>
            <a:fillRect/>
          </a:stretch>
        </p:blipFill>
        <p:spPr>
          <a:xfrm>
            <a:off x="739575" y="434800"/>
            <a:ext cx="7573900" cy="42716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8" name="Shape 288"/>
        <p:cNvGrpSpPr/>
        <p:nvPr/>
      </p:nvGrpSpPr>
      <p:grpSpPr>
        <a:xfrm>
          <a:off x="0" y="0"/>
          <a:ext cx="0" cy="0"/>
          <a:chOff x="0" y="0"/>
          <a:chExt cx="0" cy="0"/>
        </a:xfrm>
      </p:grpSpPr>
      <p:sp>
        <p:nvSpPr>
          <p:cNvPr id="289" name="Shape 28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Samy Kamkar, “but most of all, Samy is my hero”</a:t>
            </a:r>
            <a:endParaRPr/>
          </a:p>
        </p:txBody>
      </p:sp>
      <p:sp>
        <p:nvSpPr>
          <p:cNvPr id="290" name="Shape 29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a:t>4 de outubro de 2005</a:t>
            </a:r>
            <a:endParaRPr/>
          </a:p>
          <a:p>
            <a:pPr indent="-342900" lvl="0" marL="457200" rtl="0">
              <a:spcBef>
                <a:spcPts val="0"/>
              </a:spcBef>
              <a:spcAft>
                <a:spcPts val="0"/>
              </a:spcAft>
              <a:buSzPts val="1800"/>
              <a:buChar char="●"/>
            </a:pPr>
            <a:r>
              <a:rPr lang="en"/>
              <a:t>Mais de 1 milhão de usuários foi infectado no período de 20h</a:t>
            </a:r>
            <a:endParaRPr/>
          </a:p>
          <a:p>
            <a:pPr indent="-342900" lvl="0" marL="457200" rtl="0">
              <a:spcBef>
                <a:spcPts val="0"/>
              </a:spcBef>
              <a:spcAft>
                <a:spcPts val="0"/>
              </a:spcAft>
              <a:buSzPts val="1800"/>
              <a:buChar char="●"/>
            </a:pPr>
            <a:r>
              <a:rPr lang="en"/>
              <a:t>Foi preso no ano seguinte pelo </a:t>
            </a:r>
            <a:r>
              <a:rPr lang="en"/>
              <a:t>United States Secret Service and Electronic Crimes Task Force</a:t>
            </a:r>
            <a:endParaRPr/>
          </a:p>
          <a:p>
            <a:pPr indent="-342900" lvl="0" marL="457200" rtl="0">
              <a:spcBef>
                <a:spcPts val="0"/>
              </a:spcBef>
              <a:spcAft>
                <a:spcPts val="0"/>
              </a:spcAft>
              <a:buSzPts val="1800"/>
              <a:buChar char="●"/>
            </a:pPr>
            <a:r>
              <a:rPr lang="en"/>
              <a:t>Negociou a saída da prisão tendo direito ao uso de apenas um computador durante o período de três anos sem acesso a internet, 90 dias de trabalho comunitário e uma multa de $20,000</a:t>
            </a:r>
            <a:endParaRPr/>
          </a:p>
          <a:p>
            <a:pPr indent="-342900" lvl="0" marL="457200" rtl="0">
              <a:spcBef>
                <a:spcPts val="0"/>
              </a:spcBef>
              <a:spcAft>
                <a:spcPts val="0"/>
              </a:spcAft>
              <a:buClr>
                <a:srgbClr val="980000"/>
              </a:buClr>
              <a:buSzPts val="1800"/>
              <a:buChar char="●"/>
            </a:pPr>
            <a:r>
              <a:rPr lang="en">
                <a:solidFill>
                  <a:srgbClr val="980000"/>
                </a:solidFill>
              </a:rPr>
              <a:t>Samy is my hero until today</a:t>
            </a:r>
            <a:endParaRPr>
              <a:solidFill>
                <a:srgbClr val="980000"/>
              </a:solidFill>
            </a:endParaRPr>
          </a:p>
          <a:p>
            <a:pPr indent="0" lvl="0" marL="0" rtl="0">
              <a:spcBef>
                <a:spcPts val="1600"/>
              </a:spcBef>
              <a:spcAft>
                <a:spcPts val="0"/>
              </a:spcAft>
              <a:buNone/>
            </a:pPr>
            <a:r>
              <a:t/>
            </a:r>
            <a:endParaRPr/>
          </a:p>
          <a:p>
            <a:pPr indent="0" lvl="0" marL="0" rtl="0">
              <a:spcBef>
                <a:spcPts val="1600"/>
              </a:spcBef>
              <a:spcAft>
                <a:spcPts val="1600"/>
              </a:spcAft>
              <a:buNone/>
            </a:pPr>
            <a:r>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4" name="Shape 294"/>
        <p:cNvGrpSpPr/>
        <p:nvPr/>
      </p:nvGrpSpPr>
      <p:grpSpPr>
        <a:xfrm>
          <a:off x="0" y="0"/>
          <a:ext cx="0" cy="0"/>
          <a:chOff x="0" y="0"/>
          <a:chExt cx="0" cy="0"/>
        </a:xfrm>
      </p:grpSpPr>
      <p:pic>
        <p:nvPicPr>
          <p:cNvPr id="295" name="Shape 295"/>
          <p:cNvPicPr preferRelativeResize="0"/>
          <p:nvPr/>
        </p:nvPicPr>
        <p:blipFill rotWithShape="1">
          <a:blip r:embed="rId3">
            <a:alphaModFix/>
          </a:blip>
          <a:srcRect b="0" l="0" r="0" t="5320"/>
          <a:stretch/>
        </p:blipFill>
        <p:spPr>
          <a:xfrm>
            <a:off x="304800" y="181525"/>
            <a:ext cx="8602123" cy="4580974"/>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9" name="Shape 299"/>
        <p:cNvGrpSpPr/>
        <p:nvPr/>
      </p:nvGrpSpPr>
      <p:grpSpPr>
        <a:xfrm>
          <a:off x="0" y="0"/>
          <a:ext cx="0" cy="0"/>
          <a:chOff x="0" y="0"/>
          <a:chExt cx="0" cy="0"/>
        </a:xfrm>
      </p:grpSpPr>
      <p:pic>
        <p:nvPicPr>
          <p:cNvPr id="300" name="Shape 300"/>
          <p:cNvPicPr preferRelativeResize="0"/>
          <p:nvPr/>
        </p:nvPicPr>
        <p:blipFill rotWithShape="1">
          <a:blip r:embed="rId3">
            <a:alphaModFix/>
          </a:blip>
          <a:srcRect b="0" l="0" r="0" t="5464"/>
          <a:stretch/>
        </p:blipFill>
        <p:spPr>
          <a:xfrm>
            <a:off x="381000" y="188250"/>
            <a:ext cx="8602123" cy="4574251"/>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4" name="Shape 304"/>
        <p:cNvGrpSpPr/>
        <p:nvPr/>
      </p:nvGrpSpPr>
      <p:grpSpPr>
        <a:xfrm>
          <a:off x="0" y="0"/>
          <a:ext cx="0" cy="0"/>
          <a:chOff x="0" y="0"/>
          <a:chExt cx="0" cy="0"/>
        </a:xfrm>
      </p:grpSpPr>
      <p:pic>
        <p:nvPicPr>
          <p:cNvPr id="305" name="Shape 305"/>
          <p:cNvPicPr preferRelativeResize="0"/>
          <p:nvPr/>
        </p:nvPicPr>
        <p:blipFill rotWithShape="1">
          <a:blip r:embed="rId3">
            <a:alphaModFix/>
          </a:blip>
          <a:srcRect b="0" l="0" r="0" t="5267"/>
          <a:stretch/>
        </p:blipFill>
        <p:spPr>
          <a:xfrm>
            <a:off x="282100" y="224125"/>
            <a:ext cx="8545925" cy="4554074"/>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9" name="Shape 309"/>
        <p:cNvGrpSpPr/>
        <p:nvPr/>
      </p:nvGrpSpPr>
      <p:grpSpPr>
        <a:xfrm>
          <a:off x="0" y="0"/>
          <a:ext cx="0" cy="0"/>
          <a:chOff x="0" y="0"/>
          <a:chExt cx="0" cy="0"/>
        </a:xfrm>
      </p:grpSpPr>
      <p:sp>
        <p:nvSpPr>
          <p:cNvPr id="310" name="Shape 310"/>
          <p:cNvSpPr txBox="1"/>
          <p:nvPr>
            <p:ph type="title"/>
          </p:nvPr>
        </p:nvSpPr>
        <p:spPr>
          <a:xfrm>
            <a:off x="490250" y="526350"/>
            <a:ext cx="5797500" cy="40908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
              <a:t>Desenvolvimento de worms usando XSS</a:t>
            </a:r>
            <a:endParaRPr sz="4800"/>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4" name="Shape 314"/>
        <p:cNvGrpSpPr/>
        <p:nvPr/>
      </p:nvGrpSpPr>
      <p:grpSpPr>
        <a:xfrm>
          <a:off x="0" y="0"/>
          <a:ext cx="0" cy="0"/>
          <a:chOff x="0" y="0"/>
          <a:chExt cx="0" cy="0"/>
        </a:xfrm>
      </p:grpSpPr>
      <p:sp>
        <p:nvSpPr>
          <p:cNvPr id="315" name="Shape 315"/>
          <p:cNvSpPr txBox="1"/>
          <p:nvPr>
            <p:ph type="title"/>
          </p:nvPr>
        </p:nvSpPr>
        <p:spPr>
          <a:xfrm>
            <a:off x="265500" y="1205825"/>
            <a:ext cx="4045200" cy="15096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Segundo Passo</a:t>
            </a:r>
            <a:endParaRPr/>
          </a:p>
        </p:txBody>
      </p:sp>
      <p:sp>
        <p:nvSpPr>
          <p:cNvPr id="316" name="Shape 316"/>
          <p:cNvSpPr txBox="1"/>
          <p:nvPr>
            <p:ph idx="1" type="subTitle"/>
          </p:nvPr>
        </p:nvSpPr>
        <p:spPr>
          <a:xfrm>
            <a:off x="265500" y="2769001"/>
            <a:ext cx="4045200" cy="13455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Encontrar um lugar para alocar um código</a:t>
            </a:r>
            <a:endParaRPr/>
          </a:p>
        </p:txBody>
      </p:sp>
      <p:sp>
        <p:nvSpPr>
          <p:cNvPr id="317" name="Shape 317"/>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
              <a:t>Problemas</a:t>
            </a:r>
            <a:r>
              <a:rPr lang="en"/>
              <a:t>:</a:t>
            </a:r>
            <a:endParaRPr/>
          </a:p>
          <a:p>
            <a:pPr indent="-342900" lvl="0" marL="457200" rtl="0">
              <a:spcBef>
                <a:spcPts val="1600"/>
              </a:spcBef>
              <a:spcAft>
                <a:spcPts val="0"/>
              </a:spcAft>
              <a:buSzPts val="1800"/>
              <a:buChar char="●"/>
            </a:pPr>
            <a:r>
              <a:rPr lang="en"/>
              <a:t>Input tem limite de tamanho</a:t>
            </a:r>
            <a:endParaRPr/>
          </a:p>
          <a:p>
            <a:pPr indent="-342900" lvl="0" marL="457200" rtl="0">
              <a:spcBef>
                <a:spcPts val="1600"/>
              </a:spcBef>
              <a:spcAft>
                <a:spcPts val="1600"/>
              </a:spcAft>
              <a:buClr>
                <a:srgbClr val="CC0000"/>
              </a:buClr>
              <a:buSzPts val="1800"/>
              <a:buChar char="●"/>
            </a:pPr>
            <a:r>
              <a:rPr lang="en">
                <a:solidFill>
                  <a:srgbClr val="CC0000"/>
                </a:solidFill>
              </a:rPr>
              <a:t>De preferência o worm não deve estar alocado em um endereço externo</a:t>
            </a:r>
            <a:endParaRPr>
              <a:solidFill>
                <a:srgbClr val="CC0000"/>
              </a:solidFill>
            </a:endParaRPr>
          </a:p>
        </p:txBody>
      </p:sp>
      <p:sp>
        <p:nvSpPr>
          <p:cNvPr id="318" name="Shape 318"/>
          <p:cNvSpPr txBox="1"/>
          <p:nvPr/>
        </p:nvSpPr>
        <p:spPr>
          <a:xfrm>
            <a:off x="265500" y="4495425"/>
            <a:ext cx="4045200" cy="450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a:solidFill>
                  <a:schemeClr val="accent3"/>
                </a:solidFill>
              </a:rPr>
              <a:t>Foi mais trabalhoso do que eu esperava</a:t>
            </a:r>
            <a:endParaRPr i="1">
              <a:solidFill>
                <a:schemeClr val="accent3"/>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2" name="Shape 322"/>
        <p:cNvGrpSpPr/>
        <p:nvPr/>
      </p:nvGrpSpPr>
      <p:grpSpPr>
        <a:xfrm>
          <a:off x="0" y="0"/>
          <a:ext cx="0" cy="0"/>
          <a:chOff x="0" y="0"/>
          <a:chExt cx="0" cy="0"/>
        </a:xfrm>
      </p:grpSpPr>
      <p:pic>
        <p:nvPicPr>
          <p:cNvPr id="323" name="Shape 323"/>
          <p:cNvPicPr preferRelativeResize="0"/>
          <p:nvPr/>
        </p:nvPicPr>
        <p:blipFill rotWithShape="1">
          <a:blip r:embed="rId3">
            <a:alphaModFix/>
          </a:blip>
          <a:srcRect b="58826" l="22147" r="22358" t="20330"/>
          <a:stretch/>
        </p:blipFill>
        <p:spPr>
          <a:xfrm>
            <a:off x="732850" y="1294275"/>
            <a:ext cx="7868774" cy="1662425"/>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7" name="Shape 327"/>
        <p:cNvGrpSpPr/>
        <p:nvPr/>
      </p:nvGrpSpPr>
      <p:grpSpPr>
        <a:xfrm>
          <a:off x="0" y="0"/>
          <a:ext cx="0" cy="0"/>
          <a:chOff x="0" y="0"/>
          <a:chExt cx="0" cy="0"/>
        </a:xfrm>
      </p:grpSpPr>
      <p:sp>
        <p:nvSpPr>
          <p:cNvPr id="328" name="Shape 328"/>
          <p:cNvSpPr txBox="1"/>
          <p:nvPr>
            <p:ph type="title"/>
          </p:nvPr>
        </p:nvSpPr>
        <p:spPr>
          <a:xfrm>
            <a:off x="265500" y="1205825"/>
            <a:ext cx="4045200" cy="15096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Terceiro</a:t>
            </a:r>
            <a:r>
              <a:rPr lang="en"/>
              <a:t> Passo</a:t>
            </a:r>
            <a:endParaRPr/>
          </a:p>
        </p:txBody>
      </p:sp>
      <p:sp>
        <p:nvSpPr>
          <p:cNvPr id="329" name="Shape 329"/>
          <p:cNvSpPr txBox="1"/>
          <p:nvPr>
            <p:ph idx="1" type="subTitle"/>
          </p:nvPr>
        </p:nvSpPr>
        <p:spPr>
          <a:xfrm>
            <a:off x="265500" y="2769001"/>
            <a:ext cx="4045200" cy="13455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Implementar as funções do worm</a:t>
            </a:r>
            <a:endParaRPr/>
          </a:p>
        </p:txBody>
      </p:sp>
      <p:sp>
        <p:nvSpPr>
          <p:cNvPr id="330" name="Shape 330"/>
          <p:cNvSpPr txBox="1"/>
          <p:nvPr/>
        </p:nvSpPr>
        <p:spPr>
          <a:xfrm>
            <a:off x="265500" y="4495425"/>
            <a:ext cx="4045200" cy="450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a:solidFill>
                  <a:schemeClr val="accent3"/>
                </a:solidFill>
              </a:rPr>
              <a:t>CSRF é meu pastor e nada me faltará</a:t>
            </a:r>
            <a:endParaRPr i="1">
              <a:solidFill>
                <a:schemeClr val="accent3"/>
              </a:solidFill>
            </a:endParaRPr>
          </a:p>
        </p:txBody>
      </p:sp>
      <p:pic>
        <p:nvPicPr>
          <p:cNvPr id="331" name="Shape 331"/>
          <p:cNvPicPr preferRelativeResize="0"/>
          <p:nvPr/>
        </p:nvPicPr>
        <p:blipFill rotWithShape="1">
          <a:blip r:embed="rId3">
            <a:alphaModFix/>
          </a:blip>
          <a:srcRect b="0" l="8319" r="3271" t="0"/>
          <a:stretch/>
        </p:blipFill>
        <p:spPr>
          <a:xfrm>
            <a:off x="4572000" y="-16600"/>
            <a:ext cx="4572000" cy="51713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5" name="Shape 335"/>
        <p:cNvGrpSpPr/>
        <p:nvPr/>
      </p:nvGrpSpPr>
      <p:grpSpPr>
        <a:xfrm>
          <a:off x="0" y="0"/>
          <a:ext cx="0" cy="0"/>
          <a:chOff x="0" y="0"/>
          <a:chExt cx="0" cy="0"/>
        </a:xfrm>
      </p:grpSpPr>
      <p:sp>
        <p:nvSpPr>
          <p:cNvPr id="336" name="Shape 336"/>
          <p:cNvSpPr txBox="1"/>
          <p:nvPr>
            <p:ph type="title"/>
          </p:nvPr>
        </p:nvSpPr>
        <p:spPr>
          <a:xfrm>
            <a:off x="265500" y="1205825"/>
            <a:ext cx="4045200" cy="15096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Quarto</a:t>
            </a:r>
            <a:r>
              <a:rPr lang="en"/>
              <a:t> Passo</a:t>
            </a:r>
            <a:endParaRPr/>
          </a:p>
        </p:txBody>
      </p:sp>
      <p:sp>
        <p:nvSpPr>
          <p:cNvPr id="337" name="Shape 337"/>
          <p:cNvSpPr txBox="1"/>
          <p:nvPr>
            <p:ph idx="1" type="subTitle"/>
          </p:nvPr>
        </p:nvSpPr>
        <p:spPr>
          <a:xfrm>
            <a:off x="265500" y="2769001"/>
            <a:ext cx="4045200" cy="13455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Spreading</a:t>
            </a:r>
            <a:endParaRPr/>
          </a:p>
        </p:txBody>
      </p:sp>
      <p:sp>
        <p:nvSpPr>
          <p:cNvPr id="338" name="Shape 338"/>
          <p:cNvSpPr txBox="1"/>
          <p:nvPr/>
        </p:nvSpPr>
        <p:spPr>
          <a:xfrm>
            <a:off x="265500" y="4495425"/>
            <a:ext cx="4045200" cy="450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a:solidFill>
                  <a:schemeClr val="accent3"/>
                </a:solidFill>
              </a:rPr>
              <a:t>Ideias e Estrutura</a:t>
            </a:r>
            <a:endParaRPr i="1">
              <a:solidFill>
                <a:schemeClr val="accent3"/>
              </a:solidFill>
            </a:endParaRPr>
          </a:p>
        </p:txBody>
      </p:sp>
      <p:pic>
        <p:nvPicPr>
          <p:cNvPr id="339" name="Shape 339"/>
          <p:cNvPicPr preferRelativeResize="0"/>
          <p:nvPr/>
        </p:nvPicPr>
        <p:blipFill rotWithShape="1">
          <a:blip r:embed="rId3">
            <a:alphaModFix/>
          </a:blip>
          <a:srcRect b="0" l="26050" r="29441" t="0"/>
          <a:stretch/>
        </p:blipFill>
        <p:spPr>
          <a:xfrm>
            <a:off x="4565275" y="0"/>
            <a:ext cx="4578725" cy="51435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3" name="Shape 123"/>
        <p:cNvGrpSpPr/>
        <p:nvPr/>
      </p:nvGrpSpPr>
      <p:grpSpPr>
        <a:xfrm>
          <a:off x="0" y="0"/>
          <a:ext cx="0" cy="0"/>
          <a:chOff x="0" y="0"/>
          <a:chExt cx="0" cy="0"/>
        </a:xfrm>
      </p:grpSpPr>
      <p:sp>
        <p:nvSpPr>
          <p:cNvPr id="124" name="Shape 124"/>
          <p:cNvSpPr txBox="1"/>
          <p:nvPr>
            <p:ph type="title"/>
          </p:nvPr>
        </p:nvSpPr>
        <p:spPr>
          <a:xfrm>
            <a:off x="570300" y="1588350"/>
            <a:ext cx="4045200" cy="1509600"/>
          </a:xfrm>
          <a:prstGeom prst="rect">
            <a:avLst/>
          </a:prstGeom>
        </p:spPr>
        <p:txBody>
          <a:bodyPr anchorCtr="0" anchor="b" bIns="91425" lIns="91425" spcFirstLastPara="1" rIns="91425" wrap="square" tIns="91425">
            <a:noAutofit/>
          </a:bodyPr>
          <a:lstStyle/>
          <a:p>
            <a:pPr indent="0" lvl="0" marL="0" algn="l">
              <a:spcBef>
                <a:spcPts val="0"/>
              </a:spcBef>
              <a:spcAft>
                <a:spcPts val="0"/>
              </a:spcAft>
              <a:buNone/>
            </a:pPr>
            <a:r>
              <a:rPr lang="en"/>
              <a:t>Cross Site Scripting (XSS)</a:t>
            </a:r>
            <a:endParaRPr/>
          </a:p>
        </p:txBody>
      </p:sp>
      <p:sp>
        <p:nvSpPr>
          <p:cNvPr id="125" name="Shape 125"/>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381000" lvl="0" marL="457200">
              <a:spcBef>
                <a:spcPts val="0"/>
              </a:spcBef>
              <a:spcAft>
                <a:spcPts val="0"/>
              </a:spcAft>
              <a:buSzPts val="2400"/>
              <a:buChar char="●"/>
            </a:pPr>
            <a:r>
              <a:rPr lang="en" sz="2400"/>
              <a:t>O que é </a:t>
            </a:r>
            <a:endParaRPr sz="2400"/>
          </a:p>
          <a:p>
            <a:pPr indent="-381000" lvl="0" marL="457200">
              <a:spcBef>
                <a:spcPts val="0"/>
              </a:spcBef>
              <a:spcAft>
                <a:spcPts val="0"/>
              </a:spcAft>
              <a:buSzPts val="2400"/>
              <a:buChar char="●"/>
            </a:pPr>
            <a:r>
              <a:rPr lang="en" sz="2400"/>
              <a:t>Principais casos</a:t>
            </a:r>
            <a:endParaRPr sz="2400"/>
          </a:p>
          <a:p>
            <a:pPr indent="-381000" lvl="0" marL="457200">
              <a:spcBef>
                <a:spcPts val="0"/>
              </a:spcBef>
              <a:spcAft>
                <a:spcPts val="0"/>
              </a:spcAft>
              <a:buSzPts val="2400"/>
              <a:buChar char="●"/>
            </a:pPr>
            <a:r>
              <a:rPr lang="en" sz="2400"/>
              <a:t>o famoso cookie logger</a:t>
            </a:r>
            <a:endParaRPr sz="2400"/>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3" name="Shape 343"/>
        <p:cNvGrpSpPr/>
        <p:nvPr/>
      </p:nvGrpSpPr>
      <p:grpSpPr>
        <a:xfrm>
          <a:off x="0" y="0"/>
          <a:ext cx="0" cy="0"/>
          <a:chOff x="0" y="0"/>
          <a:chExt cx="0" cy="0"/>
        </a:xfrm>
      </p:grpSpPr>
      <p:pic>
        <p:nvPicPr>
          <p:cNvPr id="344" name="Shape 344"/>
          <p:cNvPicPr preferRelativeResize="0"/>
          <p:nvPr/>
        </p:nvPicPr>
        <p:blipFill rotWithShape="1">
          <a:blip r:embed="rId3">
            <a:alphaModFix/>
          </a:blip>
          <a:srcRect b="27002" l="24096" r="24786" t="28810"/>
          <a:stretch/>
        </p:blipFill>
        <p:spPr>
          <a:xfrm>
            <a:off x="614100" y="463925"/>
            <a:ext cx="7826352" cy="3805526"/>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8" name="Shape 348"/>
        <p:cNvGrpSpPr/>
        <p:nvPr/>
      </p:nvGrpSpPr>
      <p:grpSpPr>
        <a:xfrm>
          <a:off x="0" y="0"/>
          <a:ext cx="0" cy="0"/>
          <a:chOff x="0" y="0"/>
          <a:chExt cx="0" cy="0"/>
        </a:xfrm>
      </p:grpSpPr>
      <p:pic>
        <p:nvPicPr>
          <p:cNvPr id="349" name="Shape 349"/>
          <p:cNvPicPr preferRelativeResize="0"/>
          <p:nvPr/>
        </p:nvPicPr>
        <p:blipFill rotWithShape="1">
          <a:blip r:embed="rId3">
            <a:alphaModFix/>
          </a:blip>
          <a:srcRect b="32005" l="24254" r="24703" t="29642"/>
          <a:stretch/>
        </p:blipFill>
        <p:spPr>
          <a:xfrm>
            <a:off x="383225" y="620800"/>
            <a:ext cx="8415048" cy="3556751"/>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3" name="Shape 353"/>
        <p:cNvGrpSpPr/>
        <p:nvPr/>
      </p:nvGrpSpPr>
      <p:grpSpPr>
        <a:xfrm>
          <a:off x="0" y="0"/>
          <a:ext cx="0" cy="0"/>
          <a:chOff x="0" y="0"/>
          <a:chExt cx="0" cy="0"/>
        </a:xfrm>
      </p:grpSpPr>
      <p:pic>
        <p:nvPicPr>
          <p:cNvPr id="354" name="Shape 354"/>
          <p:cNvPicPr preferRelativeResize="0"/>
          <p:nvPr/>
        </p:nvPicPr>
        <p:blipFill rotWithShape="1">
          <a:blip r:embed="rId3">
            <a:alphaModFix/>
          </a:blip>
          <a:srcRect b="0" l="24021" r="24551" t="10047"/>
          <a:stretch/>
        </p:blipFill>
        <p:spPr>
          <a:xfrm>
            <a:off x="1884825" y="111800"/>
            <a:ext cx="4948526" cy="4868324"/>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8" name="Shape 358"/>
        <p:cNvGrpSpPr/>
        <p:nvPr/>
      </p:nvGrpSpPr>
      <p:grpSpPr>
        <a:xfrm>
          <a:off x="0" y="0"/>
          <a:ext cx="0" cy="0"/>
          <a:chOff x="0" y="0"/>
          <a:chExt cx="0" cy="0"/>
        </a:xfrm>
      </p:grpSpPr>
      <p:sp>
        <p:nvSpPr>
          <p:cNvPr id="359" name="Shape 359"/>
          <p:cNvSpPr txBox="1"/>
          <p:nvPr>
            <p:ph type="title"/>
          </p:nvPr>
        </p:nvSpPr>
        <p:spPr>
          <a:xfrm>
            <a:off x="490250" y="526350"/>
            <a:ext cx="5797500" cy="40908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
              <a:t>BeEF </a:t>
            </a:r>
            <a:r>
              <a:rPr lang="en"/>
              <a:t>e outras ferramentas</a:t>
            </a:r>
            <a:endParaRPr sz="4800"/>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3" name="Shape 363"/>
        <p:cNvGrpSpPr/>
        <p:nvPr/>
      </p:nvGrpSpPr>
      <p:grpSpPr>
        <a:xfrm>
          <a:off x="0" y="0"/>
          <a:ext cx="0" cy="0"/>
          <a:chOff x="0" y="0"/>
          <a:chExt cx="0" cy="0"/>
        </a:xfrm>
      </p:grpSpPr>
      <p:pic>
        <p:nvPicPr>
          <p:cNvPr id="364" name="Shape 364"/>
          <p:cNvPicPr preferRelativeResize="0"/>
          <p:nvPr/>
        </p:nvPicPr>
        <p:blipFill>
          <a:blip r:embed="rId3">
            <a:alphaModFix/>
          </a:blip>
          <a:stretch>
            <a:fillRect/>
          </a:stretch>
        </p:blipFill>
        <p:spPr>
          <a:xfrm>
            <a:off x="428625" y="770975"/>
            <a:ext cx="8164650" cy="329675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8" name="Shape 368"/>
        <p:cNvGrpSpPr/>
        <p:nvPr/>
      </p:nvGrpSpPr>
      <p:grpSpPr>
        <a:xfrm>
          <a:off x="0" y="0"/>
          <a:ext cx="0" cy="0"/>
          <a:chOff x="0" y="0"/>
          <a:chExt cx="0" cy="0"/>
        </a:xfrm>
      </p:grpSpPr>
      <p:pic>
        <p:nvPicPr>
          <p:cNvPr id="369" name="Shape 369"/>
          <p:cNvPicPr preferRelativeResize="0"/>
          <p:nvPr/>
        </p:nvPicPr>
        <p:blipFill>
          <a:blip r:embed="rId3">
            <a:alphaModFix/>
          </a:blip>
          <a:stretch>
            <a:fillRect/>
          </a:stretch>
        </p:blipFill>
        <p:spPr>
          <a:xfrm>
            <a:off x="407575" y="285775"/>
            <a:ext cx="8328874" cy="4353451"/>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3" name="Shape 373"/>
        <p:cNvGrpSpPr/>
        <p:nvPr/>
      </p:nvGrpSpPr>
      <p:grpSpPr>
        <a:xfrm>
          <a:off x="0" y="0"/>
          <a:ext cx="0" cy="0"/>
          <a:chOff x="0" y="0"/>
          <a:chExt cx="0" cy="0"/>
        </a:xfrm>
      </p:grpSpPr>
      <p:pic>
        <p:nvPicPr>
          <p:cNvPr id="374" name="Shape 374"/>
          <p:cNvPicPr preferRelativeResize="0"/>
          <p:nvPr/>
        </p:nvPicPr>
        <p:blipFill rotWithShape="1">
          <a:blip r:embed="rId3">
            <a:alphaModFix/>
          </a:blip>
          <a:srcRect b="20189" l="37075" r="36819" t="26170"/>
          <a:stretch/>
        </p:blipFill>
        <p:spPr>
          <a:xfrm>
            <a:off x="2507900" y="275650"/>
            <a:ext cx="3798773" cy="4390251"/>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8" name="Shape 378"/>
        <p:cNvGrpSpPr/>
        <p:nvPr/>
      </p:nvGrpSpPr>
      <p:grpSpPr>
        <a:xfrm>
          <a:off x="0" y="0"/>
          <a:ext cx="0" cy="0"/>
          <a:chOff x="0" y="0"/>
          <a:chExt cx="0" cy="0"/>
        </a:xfrm>
      </p:grpSpPr>
      <p:pic>
        <p:nvPicPr>
          <p:cNvPr id="379" name="Shape 379"/>
          <p:cNvPicPr preferRelativeResize="0"/>
          <p:nvPr/>
        </p:nvPicPr>
        <p:blipFill rotWithShape="1">
          <a:blip r:embed="rId3">
            <a:alphaModFix/>
          </a:blip>
          <a:srcRect b="0" l="19333" r="19541" t="8525"/>
          <a:stretch/>
        </p:blipFill>
        <p:spPr>
          <a:xfrm>
            <a:off x="1768275" y="237575"/>
            <a:ext cx="5257800" cy="4426326"/>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3" name="Shape 383"/>
        <p:cNvGrpSpPr/>
        <p:nvPr/>
      </p:nvGrpSpPr>
      <p:grpSpPr>
        <a:xfrm>
          <a:off x="0" y="0"/>
          <a:ext cx="0" cy="0"/>
          <a:chOff x="0" y="0"/>
          <a:chExt cx="0" cy="0"/>
        </a:xfrm>
      </p:grpSpPr>
      <p:sp>
        <p:nvSpPr>
          <p:cNvPr id="384" name="Shape 38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Rodolfo Assis (Brute Logic)</a:t>
            </a:r>
            <a:endParaRPr/>
          </a:p>
        </p:txBody>
      </p:sp>
      <p:sp>
        <p:nvSpPr>
          <p:cNvPr id="385" name="Shape 38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a:t>É brasileiro!!!</a:t>
            </a:r>
            <a:endParaRPr/>
          </a:p>
          <a:p>
            <a:pPr indent="-342900" lvl="0" marL="457200" rtl="0">
              <a:spcBef>
                <a:spcPts val="0"/>
              </a:spcBef>
              <a:spcAft>
                <a:spcPts val="0"/>
              </a:spcAft>
              <a:buSzPts val="1800"/>
              <a:buChar char="●"/>
            </a:pPr>
            <a:r>
              <a:rPr lang="en"/>
              <a:t>Referência mundial no estudo de vulnerabilidades XSS</a:t>
            </a:r>
            <a:endParaRPr/>
          </a:p>
          <a:p>
            <a:pPr indent="-342900" lvl="0" marL="457200" rtl="0">
              <a:spcBef>
                <a:spcPts val="0"/>
              </a:spcBef>
              <a:spcAft>
                <a:spcPts val="0"/>
              </a:spcAft>
              <a:buSzPts val="1800"/>
              <a:buChar char="●"/>
            </a:pPr>
            <a:r>
              <a:rPr lang="en"/>
              <a:t>Twitter: @brutelogic</a:t>
            </a:r>
            <a:endParaRPr/>
          </a:p>
          <a:p>
            <a:pPr indent="-342900" lvl="0" marL="457200" rtl="0">
              <a:spcBef>
                <a:spcPts val="0"/>
              </a:spcBef>
              <a:spcAft>
                <a:spcPts val="0"/>
              </a:spcAft>
              <a:buSzPts val="1800"/>
              <a:buChar char="●"/>
            </a:pPr>
            <a:r>
              <a:rPr lang="en"/>
              <a:t>Blog: </a:t>
            </a:r>
            <a:r>
              <a:rPr lang="en" u="sng">
                <a:solidFill>
                  <a:schemeClr val="hlink"/>
                </a:solidFill>
                <a:hlinkClick r:id="rId3"/>
              </a:rPr>
              <a:t>https://brutelogic.com.br</a:t>
            </a:r>
            <a:endParaRPr/>
          </a:p>
          <a:p>
            <a:pPr indent="0" lvl="0" marL="0" rtl="0">
              <a:spcBef>
                <a:spcPts val="1600"/>
              </a:spcBef>
              <a:spcAft>
                <a:spcPts val="0"/>
              </a:spcAft>
              <a:buNone/>
            </a:pPr>
            <a:r>
              <a:t/>
            </a:r>
            <a:endParaRPr/>
          </a:p>
          <a:p>
            <a:pPr indent="0" lvl="0" marL="0">
              <a:spcBef>
                <a:spcPts val="1600"/>
              </a:spcBef>
              <a:spcAft>
                <a:spcPts val="1600"/>
              </a:spcAft>
              <a:buNone/>
            </a:pPr>
            <a:r>
              <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9" name="Shape 389"/>
        <p:cNvGrpSpPr/>
        <p:nvPr/>
      </p:nvGrpSpPr>
      <p:grpSpPr>
        <a:xfrm>
          <a:off x="0" y="0"/>
          <a:ext cx="0" cy="0"/>
          <a:chOff x="0" y="0"/>
          <a:chExt cx="0" cy="0"/>
        </a:xfrm>
      </p:grpSpPr>
      <p:sp>
        <p:nvSpPr>
          <p:cNvPr id="390" name="Shape 39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OWASP</a:t>
            </a:r>
            <a:endParaRPr/>
          </a:p>
        </p:txBody>
      </p:sp>
      <p:sp>
        <p:nvSpPr>
          <p:cNvPr id="391" name="Shape 39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a:t>Não é brasileiro!!!!</a:t>
            </a:r>
            <a:endParaRPr/>
          </a:p>
          <a:p>
            <a:pPr indent="-342900" lvl="0" marL="457200" rtl="0">
              <a:spcBef>
                <a:spcPts val="0"/>
              </a:spcBef>
              <a:spcAft>
                <a:spcPts val="0"/>
              </a:spcAft>
              <a:buSzPts val="1800"/>
              <a:buChar char="●"/>
            </a:pPr>
            <a:r>
              <a:rPr lang="en"/>
              <a:t>Referência mundial em vulnerabilidades WEB</a:t>
            </a:r>
            <a:endParaRPr/>
          </a:p>
          <a:p>
            <a:pPr indent="-342900" lvl="0" marL="457200" rtl="0">
              <a:spcBef>
                <a:spcPts val="0"/>
              </a:spcBef>
              <a:spcAft>
                <a:spcPts val="0"/>
              </a:spcAft>
              <a:buSzPts val="1800"/>
              <a:buChar char="●"/>
            </a:pPr>
            <a:r>
              <a:rPr lang="en"/>
              <a:t>Material vasto sobre o assunto</a:t>
            </a:r>
            <a:endParaRPr/>
          </a:p>
          <a:p>
            <a:pPr indent="-342900" lvl="0" marL="457200" rtl="0">
              <a:spcBef>
                <a:spcPts val="0"/>
              </a:spcBef>
              <a:spcAft>
                <a:spcPts val="0"/>
              </a:spcAft>
              <a:buSzPts val="1800"/>
              <a:buChar char="●"/>
            </a:pPr>
            <a:r>
              <a:rPr lang="en"/>
              <a:t>Site: </a:t>
            </a:r>
            <a:r>
              <a:rPr lang="en" u="sng">
                <a:solidFill>
                  <a:schemeClr val="hlink"/>
                </a:solidFill>
                <a:hlinkClick r:id="rId3"/>
              </a:rPr>
              <a:t>https://www.owasp.org/index.php/Main_Page</a:t>
            </a:r>
            <a:endParaRPr/>
          </a:p>
          <a:p>
            <a:pPr indent="-342900" lvl="0" marL="457200" rtl="0">
              <a:spcBef>
                <a:spcPts val="0"/>
              </a:spcBef>
              <a:spcAft>
                <a:spcPts val="0"/>
              </a:spcAft>
              <a:buSzPts val="1800"/>
              <a:buChar char="●"/>
            </a:pPr>
            <a:r>
              <a:rPr lang="en"/>
              <a:t>Filter Evasion Cheat Sheet: </a:t>
            </a:r>
            <a:r>
              <a:rPr lang="en" u="sng">
                <a:solidFill>
                  <a:schemeClr val="hlink"/>
                </a:solidFill>
                <a:hlinkClick r:id="rId4"/>
              </a:rPr>
              <a:t>https://www.owasp.org/index.php/XSS_Filter_Evasion_Cheat_Sheet</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9" name="Shape 129"/>
        <p:cNvGrpSpPr/>
        <p:nvPr/>
      </p:nvGrpSpPr>
      <p:grpSpPr>
        <a:xfrm>
          <a:off x="0" y="0"/>
          <a:ext cx="0" cy="0"/>
          <a:chOff x="0" y="0"/>
          <a:chExt cx="0" cy="0"/>
        </a:xfrm>
      </p:grpSpPr>
      <p:sp>
        <p:nvSpPr>
          <p:cNvPr id="130" name="Shape 13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3600"/>
              <a:t>Definição de Cross Site Scripting</a:t>
            </a:r>
            <a:endParaRPr sz="3600"/>
          </a:p>
        </p:txBody>
      </p:sp>
      <p:sp>
        <p:nvSpPr>
          <p:cNvPr id="131" name="Shape 131"/>
          <p:cNvSpPr txBox="1"/>
          <p:nvPr>
            <p:ph idx="1" type="body"/>
          </p:nvPr>
        </p:nvSpPr>
        <p:spPr>
          <a:xfrm>
            <a:off x="311700" y="1396375"/>
            <a:ext cx="8520600" cy="3172500"/>
          </a:xfrm>
          <a:prstGeom prst="rect">
            <a:avLst/>
          </a:prstGeom>
        </p:spPr>
        <p:txBody>
          <a:bodyPr anchorCtr="0" anchor="t" bIns="91425" lIns="91425" spcFirstLastPara="1" rIns="91425" wrap="square" tIns="91425">
            <a:noAutofit/>
          </a:bodyPr>
          <a:lstStyle/>
          <a:p>
            <a:pPr indent="-381000" lvl="0" marL="457200" rtl="0">
              <a:spcBef>
                <a:spcPts val="0"/>
              </a:spcBef>
              <a:spcAft>
                <a:spcPts val="0"/>
              </a:spcAft>
              <a:buSzPts val="2400"/>
              <a:buChar char="●"/>
            </a:pPr>
            <a:r>
              <a:rPr lang="en" sz="2400"/>
              <a:t>É um ataque de injeção</a:t>
            </a:r>
            <a:endParaRPr sz="2400"/>
          </a:p>
          <a:p>
            <a:pPr indent="-381000" lvl="0" marL="457200" rtl="0">
              <a:spcBef>
                <a:spcPts val="0"/>
              </a:spcBef>
              <a:spcAft>
                <a:spcPts val="0"/>
              </a:spcAft>
              <a:buSzPts val="2400"/>
              <a:buChar char="●"/>
            </a:pPr>
            <a:r>
              <a:rPr lang="en" sz="2400"/>
              <a:t>O hacker injeta código em um site que é executado no computador de usuários comuns</a:t>
            </a:r>
            <a:endParaRPr sz="2400"/>
          </a:p>
          <a:p>
            <a:pPr indent="-381000" lvl="0" marL="457200" rtl="0">
              <a:spcBef>
                <a:spcPts val="0"/>
              </a:spcBef>
              <a:spcAft>
                <a:spcPts val="0"/>
              </a:spcAft>
              <a:buSzPts val="2400"/>
              <a:buChar char="●"/>
            </a:pPr>
            <a:r>
              <a:rPr lang="en" sz="2400"/>
              <a:t>Exploram inputs de dados</a:t>
            </a:r>
            <a:endParaRPr sz="2400"/>
          </a:p>
          <a:p>
            <a:pPr indent="-381000" lvl="0" marL="457200" rtl="0">
              <a:spcBef>
                <a:spcPts val="0"/>
              </a:spcBef>
              <a:spcAft>
                <a:spcPts val="0"/>
              </a:spcAft>
              <a:buSzPts val="2400"/>
              <a:buChar char="●"/>
            </a:pPr>
            <a:r>
              <a:rPr lang="en" sz="2400"/>
              <a:t>É um ataque tipicamente Client-side</a:t>
            </a:r>
            <a:endParaRPr sz="2400"/>
          </a:p>
          <a:p>
            <a:pPr indent="-381000" lvl="0" marL="457200" rtl="0">
              <a:spcBef>
                <a:spcPts val="0"/>
              </a:spcBef>
              <a:spcAft>
                <a:spcPts val="0"/>
              </a:spcAft>
              <a:buClr>
                <a:srgbClr val="980000"/>
              </a:buClr>
              <a:buSzPts val="2400"/>
              <a:buChar char="●"/>
            </a:pPr>
            <a:r>
              <a:rPr lang="en" sz="2400">
                <a:solidFill>
                  <a:srgbClr val="980000"/>
                </a:solidFill>
              </a:rPr>
              <a:t>É uma vulnerabilidade MUITO comum de encontrar</a:t>
            </a:r>
            <a:endParaRPr sz="2400">
              <a:solidFill>
                <a:srgbClr val="980000"/>
              </a:solidFill>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5" name="Shape 395"/>
        <p:cNvGrpSpPr/>
        <p:nvPr/>
      </p:nvGrpSpPr>
      <p:grpSpPr>
        <a:xfrm>
          <a:off x="0" y="0"/>
          <a:ext cx="0" cy="0"/>
          <a:chOff x="0" y="0"/>
          <a:chExt cx="0" cy="0"/>
        </a:xfrm>
      </p:grpSpPr>
      <p:sp>
        <p:nvSpPr>
          <p:cNvPr id="396" name="Shape 39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457200">
              <a:spcBef>
                <a:spcPts val="0"/>
              </a:spcBef>
              <a:spcAft>
                <a:spcPts val="0"/>
              </a:spcAft>
              <a:buNone/>
            </a:pPr>
            <a:r>
              <a:rPr lang="en"/>
              <a:t>Bibliografia</a:t>
            </a:r>
            <a:endParaRPr/>
          </a:p>
        </p:txBody>
      </p:sp>
      <p:sp>
        <p:nvSpPr>
          <p:cNvPr id="397" name="Shape 39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u="sng">
                <a:solidFill>
                  <a:schemeClr val="accent5"/>
                </a:solidFill>
                <a:hlinkClick r:id="rId3"/>
              </a:rPr>
              <a:t>https://brutelogic.com.br</a:t>
            </a:r>
            <a:endParaRPr/>
          </a:p>
          <a:p>
            <a:pPr indent="-342900" lvl="0" marL="457200" rtl="0">
              <a:spcBef>
                <a:spcPts val="0"/>
              </a:spcBef>
              <a:spcAft>
                <a:spcPts val="0"/>
              </a:spcAft>
              <a:buSzPts val="1800"/>
              <a:buChar char="●"/>
            </a:pPr>
            <a:r>
              <a:rPr lang="en" u="sng">
                <a:solidFill>
                  <a:schemeClr val="hlink"/>
                </a:solidFill>
                <a:hlinkClick r:id="rId4"/>
              </a:rPr>
              <a:t>https://www.owasp.org/index.php/Cross-site_Scripting_(XSS)</a:t>
            </a:r>
            <a:endParaRPr/>
          </a:p>
          <a:p>
            <a:pPr indent="-342900" lvl="0" marL="457200" rtl="0">
              <a:spcBef>
                <a:spcPts val="0"/>
              </a:spcBef>
              <a:spcAft>
                <a:spcPts val="0"/>
              </a:spcAft>
              <a:buSzPts val="1800"/>
              <a:buChar char="●"/>
            </a:pPr>
            <a:r>
              <a:rPr lang="en" u="sng">
                <a:solidFill>
                  <a:schemeClr val="hlink"/>
                </a:solidFill>
                <a:hlinkClick r:id="rId5"/>
              </a:rPr>
              <a:t>https://www.owasp.org/index.php/XSS_Filter_Evasion_Cheat_Sheet</a:t>
            </a:r>
            <a:endParaRPr/>
          </a:p>
          <a:p>
            <a:pPr indent="-342900" lvl="0" marL="457200" rtl="0">
              <a:spcBef>
                <a:spcPts val="0"/>
              </a:spcBef>
              <a:spcAft>
                <a:spcPts val="0"/>
              </a:spcAft>
              <a:buSzPts val="1800"/>
              <a:buChar char="●"/>
            </a:pPr>
            <a:r>
              <a:rPr lang="en" u="sng">
                <a:solidFill>
                  <a:schemeClr val="hlink"/>
                </a:solidFill>
                <a:hlinkClick r:id="rId6"/>
              </a:rPr>
              <a:t>https://lemonslab.wordpress.com/2014/06/10/cross-site-scripting-and-web-based-worms/</a:t>
            </a:r>
            <a:endParaRPr/>
          </a:p>
          <a:p>
            <a:pPr indent="-342900" lvl="0" marL="457200" rtl="0">
              <a:spcBef>
                <a:spcPts val="0"/>
              </a:spcBef>
              <a:spcAft>
                <a:spcPts val="0"/>
              </a:spcAft>
              <a:buSzPts val="1800"/>
              <a:buChar char="●"/>
            </a:pPr>
            <a:r>
              <a:rPr lang="en" u="sng">
                <a:solidFill>
                  <a:schemeClr val="hlink"/>
                </a:solidFill>
                <a:hlinkClick r:id="rId7"/>
              </a:rPr>
              <a:t>https://www.shellvoide.com/hacks/hacking-web-browsers-with-beef-xss-framework-link-hacking/?_e_pi_=7%2CPAGE_ID10%2C8252995883</a:t>
            </a:r>
            <a:endParaRPr/>
          </a:p>
          <a:p>
            <a:pPr indent="-342900" lvl="0" marL="457200" rtl="0">
              <a:spcBef>
                <a:spcPts val="0"/>
              </a:spcBef>
              <a:spcAft>
                <a:spcPts val="0"/>
              </a:spcAft>
              <a:buSzPts val="1800"/>
              <a:buChar char="●"/>
            </a:pPr>
            <a:r>
              <a:rPr lang="en" u="sng">
                <a:solidFill>
                  <a:schemeClr val="hlink"/>
                </a:solidFill>
                <a:hlinkClick r:id="rId8"/>
              </a:rPr>
              <a:t>https://stackoverflow.com/questions/18947139/xss-in-meta-tag</a:t>
            </a:r>
            <a:endParaRPr/>
          </a:p>
          <a:p>
            <a:pPr indent="-342900" lvl="0" marL="457200" rtl="0">
              <a:spcBef>
                <a:spcPts val="0"/>
              </a:spcBef>
              <a:spcAft>
                <a:spcPts val="0"/>
              </a:spcAft>
              <a:buSzPts val="1800"/>
              <a:buChar char="●"/>
            </a:pPr>
            <a:r>
              <a:rPr lang="en" u="sng">
                <a:solidFill>
                  <a:schemeClr val="hlink"/>
                </a:solidFill>
                <a:hlinkClick r:id="rId9"/>
              </a:rPr>
              <a:t>https://hackerone.com/reports/157813</a:t>
            </a:r>
            <a:endParaRPr/>
          </a:p>
          <a:p>
            <a:pPr indent="-342900" lvl="0" marL="457200" rtl="0">
              <a:spcBef>
                <a:spcPts val="0"/>
              </a:spcBef>
              <a:spcAft>
                <a:spcPts val="0"/>
              </a:spcAft>
              <a:buSzPts val="1800"/>
              <a:buChar char="●"/>
            </a:pPr>
            <a:r>
              <a:rPr lang="en" u="sng">
                <a:solidFill>
                  <a:schemeClr val="hlink"/>
                </a:solidFill>
                <a:hlinkClick r:id="rId10"/>
              </a:rPr>
              <a:t>https://hackingvision.com/2017/05/30/hack-web-browsers-using-beef-the-browser-exploitation-framework-kali-linux/</a:t>
            </a:r>
            <a:endParaRPr/>
          </a:p>
          <a:p>
            <a:pPr indent="0" lvl="0" marL="0">
              <a:spcBef>
                <a:spcPts val="1600"/>
              </a:spcBef>
              <a:spcAft>
                <a:spcPts val="160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5" name="Shape 135"/>
        <p:cNvGrpSpPr/>
        <p:nvPr/>
      </p:nvGrpSpPr>
      <p:grpSpPr>
        <a:xfrm>
          <a:off x="0" y="0"/>
          <a:ext cx="0" cy="0"/>
          <a:chOff x="0" y="0"/>
          <a:chExt cx="0" cy="0"/>
        </a:xfrm>
      </p:grpSpPr>
      <p:sp>
        <p:nvSpPr>
          <p:cNvPr id="136" name="Shape 136"/>
          <p:cNvSpPr txBox="1"/>
          <p:nvPr>
            <p:ph type="title"/>
          </p:nvPr>
        </p:nvSpPr>
        <p:spPr>
          <a:xfrm>
            <a:off x="265500" y="1205825"/>
            <a:ext cx="4045200" cy="15096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Principais casos</a:t>
            </a:r>
            <a:endParaRPr/>
          </a:p>
        </p:txBody>
      </p:sp>
      <p:sp>
        <p:nvSpPr>
          <p:cNvPr id="137" name="Shape 137"/>
          <p:cNvSpPr txBox="1"/>
          <p:nvPr>
            <p:ph idx="1" type="subTitle"/>
          </p:nvPr>
        </p:nvSpPr>
        <p:spPr>
          <a:xfrm>
            <a:off x="265500" y="2769001"/>
            <a:ext cx="4045200" cy="13455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Foram utilizadas muitas nomenclaturas, algumas se consolidaram</a:t>
            </a:r>
            <a:endParaRPr/>
          </a:p>
        </p:txBody>
      </p:sp>
      <p:sp>
        <p:nvSpPr>
          <p:cNvPr id="138" name="Shape 138"/>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
              <a:t>Vamos separar em dois casos:</a:t>
            </a:r>
            <a:endParaRPr/>
          </a:p>
          <a:p>
            <a:pPr indent="-342900" lvl="0" marL="457200" rtl="0">
              <a:spcBef>
                <a:spcPts val="1600"/>
              </a:spcBef>
              <a:spcAft>
                <a:spcPts val="0"/>
              </a:spcAft>
              <a:buSzPts val="1800"/>
              <a:buChar char="●"/>
            </a:pPr>
            <a:r>
              <a:rPr lang="en"/>
              <a:t>Reflected XSS</a:t>
            </a:r>
            <a:endParaRPr/>
          </a:p>
          <a:p>
            <a:pPr indent="-342900" lvl="0" marL="457200" rtl="0">
              <a:spcBef>
                <a:spcPts val="1600"/>
              </a:spcBef>
              <a:spcAft>
                <a:spcPts val="1600"/>
              </a:spcAft>
              <a:buSzPts val="1800"/>
              <a:buChar char="●"/>
            </a:pPr>
            <a:r>
              <a:rPr lang="en"/>
              <a:t>Stored XSS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2" name="Shape 142"/>
        <p:cNvGrpSpPr/>
        <p:nvPr/>
      </p:nvGrpSpPr>
      <p:grpSpPr>
        <a:xfrm>
          <a:off x="0" y="0"/>
          <a:ext cx="0" cy="0"/>
          <a:chOff x="0" y="0"/>
          <a:chExt cx="0" cy="0"/>
        </a:xfrm>
      </p:grpSpPr>
      <p:sp>
        <p:nvSpPr>
          <p:cNvPr id="143" name="Shape 143"/>
          <p:cNvSpPr txBox="1"/>
          <p:nvPr>
            <p:ph type="title"/>
          </p:nvPr>
        </p:nvSpPr>
        <p:spPr>
          <a:xfrm>
            <a:off x="265500" y="1205825"/>
            <a:ext cx="4045200" cy="15096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Reflected XSS</a:t>
            </a:r>
            <a:endParaRPr/>
          </a:p>
        </p:txBody>
      </p:sp>
      <p:sp>
        <p:nvSpPr>
          <p:cNvPr id="144" name="Shape 144"/>
          <p:cNvSpPr txBox="1"/>
          <p:nvPr>
            <p:ph idx="1" type="subTitle"/>
          </p:nvPr>
        </p:nvSpPr>
        <p:spPr>
          <a:xfrm>
            <a:off x="265500" y="2769001"/>
            <a:ext cx="4045200" cy="13455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O código malicioso não está armazenado dentro do servidor</a:t>
            </a:r>
            <a:endParaRPr/>
          </a:p>
        </p:txBody>
      </p:sp>
      <p:sp>
        <p:nvSpPr>
          <p:cNvPr id="145" name="Shape 145"/>
          <p:cNvSpPr txBox="1"/>
          <p:nvPr/>
        </p:nvSpPr>
        <p:spPr>
          <a:xfrm>
            <a:off x="265500" y="4495425"/>
            <a:ext cx="4045200" cy="450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a:solidFill>
                  <a:schemeClr val="accent3"/>
                </a:solidFill>
              </a:rPr>
              <a:t>Método popular para quem faz phishing</a:t>
            </a:r>
            <a:endParaRPr i="1">
              <a:solidFill>
                <a:schemeClr val="accent3"/>
              </a:solidFill>
            </a:endParaRPr>
          </a:p>
        </p:txBody>
      </p:sp>
      <p:pic>
        <p:nvPicPr>
          <p:cNvPr id="146" name="Shape 146"/>
          <p:cNvPicPr preferRelativeResize="0"/>
          <p:nvPr/>
        </p:nvPicPr>
        <p:blipFill>
          <a:blip r:embed="rId3">
            <a:alphaModFix/>
          </a:blip>
          <a:stretch>
            <a:fillRect/>
          </a:stretch>
        </p:blipFill>
        <p:spPr>
          <a:xfrm>
            <a:off x="4769225" y="1142450"/>
            <a:ext cx="4236400" cy="288717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0" name="Shape 150"/>
        <p:cNvGrpSpPr/>
        <p:nvPr/>
      </p:nvGrpSpPr>
      <p:grpSpPr>
        <a:xfrm>
          <a:off x="0" y="0"/>
          <a:ext cx="0" cy="0"/>
          <a:chOff x="0" y="0"/>
          <a:chExt cx="0" cy="0"/>
        </a:xfrm>
      </p:grpSpPr>
      <p:pic>
        <p:nvPicPr>
          <p:cNvPr id="151" name="Shape 151"/>
          <p:cNvPicPr preferRelativeResize="0"/>
          <p:nvPr/>
        </p:nvPicPr>
        <p:blipFill rotWithShape="1">
          <a:blip r:embed="rId3">
            <a:alphaModFix/>
          </a:blip>
          <a:srcRect b="15752" l="0" r="22203" t="2541"/>
          <a:stretch/>
        </p:blipFill>
        <p:spPr>
          <a:xfrm>
            <a:off x="892275" y="376500"/>
            <a:ext cx="7238448" cy="4276149"/>
          </a:xfrm>
          <a:prstGeom prst="rect">
            <a:avLst/>
          </a:prstGeom>
          <a:noFill/>
          <a:ln>
            <a:noFill/>
          </a:ln>
          <a:effectLst>
            <a:outerShdw blurRad="28575" rotWithShape="0" algn="bl" dir="5400000" dist="9525">
              <a:srgbClr val="000000">
                <a:alpha val="50000"/>
              </a:srgbClr>
            </a:outerShdw>
          </a:effectLst>
        </p:spPr>
      </p:pic>
      <p:sp>
        <p:nvSpPr>
          <p:cNvPr id="152" name="Shape 152"/>
          <p:cNvSpPr/>
          <p:nvPr/>
        </p:nvSpPr>
        <p:spPr>
          <a:xfrm>
            <a:off x="1411950" y="490825"/>
            <a:ext cx="2037300" cy="322800"/>
          </a:xfrm>
          <a:prstGeom prst="rect">
            <a:avLst/>
          </a:prstGeom>
          <a:noFill/>
          <a:ln cap="flat" cmpd="sng" w="2857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53" name="Shape 153"/>
          <p:cNvSpPr/>
          <p:nvPr/>
        </p:nvSpPr>
        <p:spPr>
          <a:xfrm>
            <a:off x="2660275" y="2410350"/>
            <a:ext cx="3760800" cy="460500"/>
          </a:xfrm>
          <a:prstGeom prst="rect">
            <a:avLst/>
          </a:prstGeom>
          <a:noFill/>
          <a:ln cap="flat" cmpd="sng" w="2857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7" name="Shape 157"/>
        <p:cNvGrpSpPr/>
        <p:nvPr/>
      </p:nvGrpSpPr>
      <p:grpSpPr>
        <a:xfrm>
          <a:off x="0" y="0"/>
          <a:ext cx="0" cy="0"/>
          <a:chOff x="0" y="0"/>
          <a:chExt cx="0" cy="0"/>
        </a:xfrm>
      </p:grpSpPr>
      <p:pic>
        <p:nvPicPr>
          <p:cNvPr id="158" name="Shape 158"/>
          <p:cNvPicPr preferRelativeResize="0"/>
          <p:nvPr/>
        </p:nvPicPr>
        <p:blipFill rotWithShape="1">
          <a:blip r:embed="rId3">
            <a:alphaModFix/>
          </a:blip>
          <a:srcRect b="0" l="0" r="50497" t="50903"/>
          <a:stretch/>
        </p:blipFill>
        <p:spPr>
          <a:xfrm>
            <a:off x="876025" y="478500"/>
            <a:ext cx="7504075" cy="4186501"/>
          </a:xfrm>
          <a:prstGeom prst="rect">
            <a:avLst/>
          </a:prstGeom>
          <a:noFill/>
          <a:ln>
            <a:noFill/>
          </a:ln>
        </p:spPr>
      </p:pic>
      <p:sp>
        <p:nvSpPr>
          <p:cNvPr id="159" name="Shape 159"/>
          <p:cNvSpPr/>
          <p:nvPr/>
        </p:nvSpPr>
        <p:spPr>
          <a:xfrm>
            <a:off x="2057425" y="2689375"/>
            <a:ext cx="2037300" cy="3228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FF5252"/>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